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8"/>
  </p:notesMasterIdLst>
  <p:handoutMasterIdLst>
    <p:handoutMasterId r:id="rId99"/>
  </p:handoutMasterIdLst>
  <p:sldIdLst>
    <p:sldId id="256" r:id="rId2"/>
    <p:sldId id="315" r:id="rId3"/>
    <p:sldId id="1015" r:id="rId4"/>
    <p:sldId id="314" r:id="rId5"/>
    <p:sldId id="1017" r:id="rId6"/>
    <p:sldId id="800" r:id="rId7"/>
    <p:sldId id="313" r:id="rId8"/>
    <p:sldId id="1018" r:id="rId9"/>
    <p:sldId id="878" r:id="rId10"/>
    <p:sldId id="1046" r:id="rId11"/>
    <p:sldId id="798" r:id="rId12"/>
    <p:sldId id="316" r:id="rId13"/>
    <p:sldId id="1074" r:id="rId14"/>
    <p:sldId id="744" r:id="rId15"/>
    <p:sldId id="1014" r:id="rId16"/>
    <p:sldId id="782" r:id="rId17"/>
    <p:sldId id="1016" r:id="rId18"/>
    <p:sldId id="784" r:id="rId19"/>
    <p:sldId id="785" r:id="rId20"/>
    <p:sldId id="777" r:id="rId21"/>
    <p:sldId id="257" r:id="rId22"/>
    <p:sldId id="317" r:id="rId23"/>
    <p:sldId id="318" r:id="rId24"/>
    <p:sldId id="319" r:id="rId25"/>
    <p:sldId id="320" r:id="rId26"/>
    <p:sldId id="710" r:id="rId27"/>
    <p:sldId id="970" r:id="rId28"/>
    <p:sldId id="971" r:id="rId29"/>
    <p:sldId id="972" r:id="rId30"/>
    <p:sldId id="739" r:id="rId31"/>
    <p:sldId id="738" r:id="rId32"/>
    <p:sldId id="734" r:id="rId33"/>
    <p:sldId id="876" r:id="rId34"/>
    <p:sldId id="675" r:id="rId35"/>
    <p:sldId id="676" r:id="rId36"/>
    <p:sldId id="677" r:id="rId37"/>
    <p:sldId id="678" r:id="rId38"/>
    <p:sldId id="674" r:id="rId39"/>
    <p:sldId id="679" r:id="rId40"/>
    <p:sldId id="877" r:id="rId41"/>
    <p:sldId id="1052" r:id="rId42"/>
    <p:sldId id="1044" r:id="rId43"/>
    <p:sldId id="1053" r:id="rId44"/>
    <p:sldId id="1045" r:id="rId45"/>
    <p:sldId id="1086" r:id="rId46"/>
    <p:sldId id="1087" r:id="rId47"/>
    <p:sldId id="1101" r:id="rId48"/>
    <p:sldId id="973" r:id="rId49"/>
    <p:sldId id="1102" r:id="rId50"/>
    <p:sldId id="1103" r:id="rId51"/>
    <p:sldId id="1058" r:id="rId52"/>
    <p:sldId id="1104" r:id="rId53"/>
    <p:sldId id="1105" r:id="rId54"/>
    <p:sldId id="1106" r:id="rId55"/>
    <p:sldId id="1066" r:id="rId56"/>
    <p:sldId id="985" r:id="rId57"/>
    <p:sldId id="1035" r:id="rId58"/>
    <p:sldId id="1055" r:id="rId59"/>
    <p:sldId id="1054" r:id="rId60"/>
    <p:sldId id="1057" r:id="rId61"/>
    <p:sldId id="1071" r:id="rId62"/>
    <p:sldId id="1075" r:id="rId63"/>
    <p:sldId id="1050" r:id="rId64"/>
    <p:sldId id="1051" r:id="rId65"/>
    <p:sldId id="1040" r:id="rId66"/>
    <p:sldId id="1049" r:id="rId67"/>
    <p:sldId id="1092" r:id="rId68"/>
    <p:sldId id="1097" r:id="rId69"/>
    <p:sldId id="1098" r:id="rId70"/>
    <p:sldId id="1099" r:id="rId71"/>
    <p:sldId id="1100" r:id="rId72"/>
    <p:sldId id="997" r:id="rId73"/>
    <p:sldId id="1020" r:id="rId74"/>
    <p:sldId id="1112" r:id="rId75"/>
    <p:sldId id="1022" r:id="rId76"/>
    <p:sldId id="1070" r:id="rId77"/>
    <p:sldId id="1026" r:id="rId78"/>
    <p:sldId id="1019" r:id="rId79"/>
    <p:sldId id="1028" r:id="rId80"/>
    <p:sldId id="1029" r:id="rId81"/>
    <p:sldId id="1025" r:id="rId82"/>
    <p:sldId id="1069" r:id="rId83"/>
    <p:sldId id="1021" r:id="rId84"/>
    <p:sldId id="1027" r:id="rId85"/>
    <p:sldId id="1047" r:id="rId86"/>
    <p:sldId id="1048" r:id="rId87"/>
    <p:sldId id="1108" r:id="rId88"/>
    <p:sldId id="268" r:id="rId89"/>
    <p:sldId id="1031" r:id="rId90"/>
    <p:sldId id="269" r:id="rId91"/>
    <p:sldId id="974" r:id="rId92"/>
    <p:sldId id="1064" r:id="rId93"/>
    <p:sldId id="1109" r:id="rId94"/>
    <p:sldId id="1110" r:id="rId95"/>
    <p:sldId id="1111" r:id="rId96"/>
    <p:sldId id="1107"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7108"/>
    <p:restoredTop sz="94775"/>
  </p:normalViewPr>
  <p:slideViewPr>
    <p:cSldViewPr snapToGrid="0" snapToObjects="1">
      <p:cViewPr varScale="1">
        <p:scale>
          <a:sx n="101" d="100"/>
          <a:sy n="101" d="100"/>
        </p:scale>
        <p:origin x="472" y="192"/>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4/1/22</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4/1/22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13</a:t>
            </a:fld>
            <a:endParaRPr lang="en-US"/>
          </a:p>
        </p:txBody>
      </p:sp>
    </p:spTree>
    <p:extLst>
      <p:ext uri="{BB962C8B-B14F-4D97-AF65-F5344CB8AC3E}">
        <p14:creationId xmlns:p14="http://schemas.microsoft.com/office/powerpoint/2010/main" val="4134907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131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73457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908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142622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69094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894389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644092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89289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44512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52</a:t>
            </a:fld>
            <a:endParaRPr lang="en-US"/>
          </a:p>
        </p:txBody>
      </p:sp>
    </p:spTree>
    <p:extLst>
      <p:ext uri="{BB962C8B-B14F-4D97-AF65-F5344CB8AC3E}">
        <p14:creationId xmlns:p14="http://schemas.microsoft.com/office/powerpoint/2010/main" val="16205629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18832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939372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28568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58</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26246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41659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63</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64</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66</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020548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13073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960835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70</a:t>
            </a:fld>
            <a:endParaRPr lang="en-US"/>
          </a:p>
        </p:txBody>
      </p:sp>
    </p:spTree>
    <p:extLst>
      <p:ext uri="{BB962C8B-B14F-4D97-AF65-F5344CB8AC3E}">
        <p14:creationId xmlns:p14="http://schemas.microsoft.com/office/powerpoint/2010/main" val="2409316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71</a:t>
            </a:fld>
            <a:endParaRPr lang="en-US"/>
          </a:p>
        </p:txBody>
      </p:sp>
    </p:spTree>
    <p:extLst>
      <p:ext uri="{BB962C8B-B14F-4D97-AF65-F5344CB8AC3E}">
        <p14:creationId xmlns:p14="http://schemas.microsoft.com/office/powerpoint/2010/main" val="3352003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70640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9306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63061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324705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36903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06221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68593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05372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2246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067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44854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4894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77582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19599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61160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8769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92165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40636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092513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5651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205369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93057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85E1F096-AA53-754E-ABC2-8DD828ABDA78}" type="datetime1">
              <a:rPr lang="en-US" smtClean="0"/>
              <a:t>4/1/22</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07110D5C-6792-4E44-9BAC-1C4CCD4AD282}" type="datetime1">
              <a:rPr lang="en-US" smtClean="0"/>
              <a:t>4/1/22</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F0EAC2DC-D04C-6740-B356-316AF0911D89}" type="datetime1">
              <a:rPr lang="en-US" smtClean="0"/>
              <a:t>4/1/22</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67019CA-3348-7C47-BB13-3D24137E36D8}" type="datetime1">
              <a:rPr lang="en-US" smtClean="0"/>
              <a:t>4/1/22</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13FF7E6E-0646-6F48-8122-CA23906468D5}" type="datetime1">
              <a:rPr lang="en-US" smtClean="0"/>
              <a:t>4/1/22</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9CAD127F-8FDC-2640-BEF5-86CB411F1253}" type="datetime1">
              <a:rPr lang="en-US" smtClean="0"/>
              <a:t>4/1/22</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8ABD7A2D-12F3-BC45-9917-F0DF0F4EE9FF}" type="datetime1">
              <a:rPr lang="en-US" smtClean="0"/>
              <a:t>4/1/22</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E80D473F-6FCF-7E49-B540-A1844A751B92}" type="datetime1">
              <a:rPr lang="en-US" smtClean="0"/>
              <a:t>4/1/22</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BBBABAC6-BBEF-FB4C-A8E2-440749CEE9FE}" type="datetime1">
              <a:rPr lang="en-US" smtClean="0"/>
              <a:t>4/1/22</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1782E719-FEB3-3A47-BB2F-4817A96881AD}" type="datetime1">
              <a:rPr lang="en-US" smtClean="0"/>
              <a:t>4/1/22</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495BA62C-8339-AF40-8C34-1802CB5ABBA3}" type="datetime1">
              <a:rPr lang="en-US" smtClean="0"/>
              <a:t>4/1/22</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FB2C78-1A2B-604C-8C3D-0FF70F27AFDF}" type="datetime1">
              <a:rPr lang="en-US" smtClean="0"/>
              <a:t>4/1/22</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png"/><Relationship Id="rId7" Type="http://schemas.openxmlformats.org/officeDocument/2006/relationships/image" Target="../media/image14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17.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5.xml.rels><?xml version="1.0" encoding="UTF-8" standalone="yes"?>
<Relationships xmlns="http://schemas.openxmlformats.org/package/2006/relationships"><Relationship Id="rId2" Type="http://schemas.openxmlformats.org/officeDocument/2006/relationships/image" Target="../media/image11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25.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4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5.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4.png"/><Relationship Id="rId17" Type="http://schemas.openxmlformats.org/officeDocument/2006/relationships/image" Target="../media/image56.png"/><Relationship Id="rId2" Type="http://schemas.openxmlformats.org/officeDocument/2006/relationships/notesSlide" Target="../notesSlides/notesSlide26.xml"/><Relationship Id="rId16"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33.png"/><Relationship Id="rId5" Type="http://schemas.openxmlformats.org/officeDocument/2006/relationships/image" Target="../media/image23.png"/><Relationship Id="rId15" Type="http://schemas.openxmlformats.org/officeDocument/2006/relationships/image" Target="../media/image37.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6.png"/></Relationships>
</file>

<file path=ppt/slides/_rels/slide4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59.png"/><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60.png"/><Relationship Id="rId18" Type="http://schemas.openxmlformats.org/officeDocument/2006/relationships/image" Target="../media/image66.png"/><Relationship Id="rId3" Type="http://schemas.openxmlformats.org/officeDocument/2006/relationships/image" Target="../media/image16.png"/><Relationship Id="rId21" Type="http://schemas.openxmlformats.org/officeDocument/2006/relationships/image" Target="../media/image69.png"/><Relationship Id="rId7" Type="http://schemas.openxmlformats.org/officeDocument/2006/relationships/image" Target="../media/image20.png"/><Relationship Id="rId12" Type="http://schemas.openxmlformats.org/officeDocument/2006/relationships/image" Target="../media/image38.png"/><Relationship Id="rId17" Type="http://schemas.openxmlformats.org/officeDocument/2006/relationships/image" Target="../media/image65.png"/><Relationship Id="rId2" Type="http://schemas.openxmlformats.org/officeDocument/2006/relationships/notesSlide" Target="../notesSlides/notesSlide28.xml"/><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32.png"/><Relationship Id="rId5" Type="http://schemas.openxmlformats.org/officeDocument/2006/relationships/image" Target="../media/image18.png"/><Relationship Id="rId15" Type="http://schemas.openxmlformats.org/officeDocument/2006/relationships/image" Target="../media/image63.png"/><Relationship Id="rId10" Type="http://schemas.openxmlformats.org/officeDocument/2006/relationships/image" Target="../media/image31.png"/><Relationship Id="rId19" Type="http://schemas.openxmlformats.org/officeDocument/2006/relationships/image" Target="../media/image67.png"/><Relationship Id="rId4" Type="http://schemas.openxmlformats.org/officeDocument/2006/relationships/image" Target="../media/image17.png"/><Relationship Id="rId9" Type="http://schemas.openxmlformats.org/officeDocument/2006/relationships/image" Target="../media/image30.png"/><Relationship Id="rId14" Type="http://schemas.openxmlformats.org/officeDocument/2006/relationships/image" Target="../media/image62.png"/><Relationship Id="rId22"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20.png"/><Relationship Id="rId4" Type="http://schemas.openxmlformats.org/officeDocument/2006/relationships/image" Target="../media/image292.png"/></Relationships>
</file>

<file path=ppt/slides/_rels/slide5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53.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73.png"/><Relationship Id="rId7" Type="http://schemas.openxmlformats.org/officeDocument/2006/relationships/image" Target="../media/image96.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5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71.png"/></Relationships>
</file>

<file path=ppt/slides/_rels/slide55.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5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81.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6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44.png"/><Relationship Id="rId3" Type="http://schemas.openxmlformats.org/officeDocument/2006/relationships/image" Target="../media/image79.png"/><Relationship Id="rId7" Type="http://schemas.openxmlformats.org/officeDocument/2006/relationships/image" Target="../media/image116.png"/><Relationship Id="rId12" Type="http://schemas.openxmlformats.org/officeDocument/2006/relationships/image" Target="../media/image136.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135.png"/><Relationship Id="rId5" Type="http://schemas.openxmlformats.org/officeDocument/2006/relationships/image" Target="../media/image109.png"/><Relationship Id="rId10" Type="http://schemas.openxmlformats.org/officeDocument/2006/relationships/image" Target="../media/image134.png"/><Relationship Id="rId4" Type="http://schemas.openxmlformats.org/officeDocument/2006/relationships/image" Target="../media/image108.png"/><Relationship Id="rId9" Type="http://schemas.openxmlformats.org/officeDocument/2006/relationships/image" Target="../media/image125.png"/><Relationship Id="rId14" Type="http://schemas.openxmlformats.org/officeDocument/2006/relationships/image" Target="../media/image145.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680.png"/><Relationship Id="rId13" Type="http://schemas.openxmlformats.org/officeDocument/2006/relationships/image" Target="../media/image752.png"/><Relationship Id="rId3" Type="http://schemas.openxmlformats.org/officeDocument/2006/relationships/image" Target="../media/image631.png"/><Relationship Id="rId7" Type="http://schemas.openxmlformats.org/officeDocument/2006/relationships/image" Target="../media/image670.png"/><Relationship Id="rId12" Type="http://schemas.openxmlformats.org/officeDocument/2006/relationships/image" Target="../media/image741.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660.png"/><Relationship Id="rId11" Type="http://schemas.openxmlformats.org/officeDocument/2006/relationships/image" Target="../media/image730.png"/><Relationship Id="rId5" Type="http://schemas.openxmlformats.org/officeDocument/2006/relationships/image" Target="../media/image650.png"/><Relationship Id="rId10" Type="http://schemas.openxmlformats.org/officeDocument/2006/relationships/image" Target="../media/image720.png"/><Relationship Id="rId4" Type="http://schemas.openxmlformats.org/officeDocument/2006/relationships/image" Target="../media/image640.png"/><Relationship Id="rId9" Type="http://schemas.openxmlformats.org/officeDocument/2006/relationships/image" Target="../media/image721.png"/><Relationship Id="rId14" Type="http://schemas.openxmlformats.org/officeDocument/2006/relationships/image" Target="../media/image80.png"/></Relationships>
</file>

<file path=ppt/slides/_rels/slide6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69.xml.rels><?xml version="1.0" encoding="UTF-8" standalone="yes"?>
<Relationships xmlns="http://schemas.openxmlformats.org/package/2006/relationships"><Relationship Id="rId8" Type="http://schemas.openxmlformats.org/officeDocument/2006/relationships/image" Target="../media/image801.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1.png"/><Relationship Id="rId7" Type="http://schemas.openxmlformats.org/officeDocument/2006/relationships/image" Target="../media/image791.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45.xml"/><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781.png"/><Relationship Id="rId11" Type="http://schemas.openxmlformats.org/officeDocument/2006/relationships/image" Target="../media/image83.png"/><Relationship Id="rId5" Type="http://schemas.openxmlformats.org/officeDocument/2006/relationships/image" Target="../media/image770.png"/><Relationship Id="rId15" Type="http://schemas.openxmlformats.org/officeDocument/2006/relationships/image" Target="../media/image87.png"/><Relationship Id="rId10" Type="http://schemas.openxmlformats.org/officeDocument/2006/relationships/image" Target="../media/image820.png"/><Relationship Id="rId19" Type="http://schemas.openxmlformats.org/officeDocument/2006/relationships/image" Target="../media/image91.png"/><Relationship Id="rId4" Type="http://schemas.openxmlformats.org/officeDocument/2006/relationships/image" Target="../media/image760.png"/><Relationship Id="rId9" Type="http://schemas.openxmlformats.org/officeDocument/2006/relationships/image" Target="../media/image810.png"/><Relationship Id="rId14" Type="http://schemas.openxmlformats.org/officeDocument/2006/relationships/image" Target="../media/image86.png"/></Relationships>
</file>

<file path=ppt/slides/_rels/slide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01.gif"/><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102.gif"/></Relationships>
</file>

<file path=ppt/slides/_rels/slide76.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8" Type="http://schemas.openxmlformats.org/officeDocument/2006/relationships/image" Target="../media/image1021.png"/><Relationship Id="rId3" Type="http://schemas.openxmlformats.org/officeDocument/2006/relationships/image" Target="../media/image105.png"/><Relationship Id="rId12" Type="http://schemas.openxmlformats.org/officeDocument/2006/relationships/image" Target="../media/image106.png"/><Relationship Id="rId2" Type="http://schemas.openxmlformats.org/officeDocument/2006/relationships/notesSlide" Target="../notesSlides/notesSlide58.xml"/><Relationship Id="rId1" Type="http://schemas.openxmlformats.org/officeDocument/2006/relationships/slideLayout" Target="../slideLayouts/slideLayout1.xml"/><Relationship Id="rId11" Type="http://schemas.openxmlformats.org/officeDocument/2006/relationships/image" Target="../media/image1050.png"/><Relationship Id="rId10" Type="http://schemas.openxmlformats.org/officeDocument/2006/relationships/image" Target="../media/image1040.png"/><Relationship Id="rId4" Type="http://schemas.openxmlformats.org/officeDocument/2006/relationships/image" Target="../media/image106.jpeg"/><Relationship Id="rId9" Type="http://schemas.openxmlformats.org/officeDocument/2006/relationships/image" Target="../media/image1031.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113.jpeg"/><Relationship Id="rId5" Type="http://schemas.openxmlformats.org/officeDocument/2006/relationships/image" Target="../media/image112.gif"/><Relationship Id="rId4" Type="http://schemas.openxmlformats.org/officeDocument/2006/relationships/image" Target="../media/image111.png"/></Relationships>
</file>

<file path=ppt/slides/_rels/slide9.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image" Target="../media/image115.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111.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119.jpeg"/><Relationship Id="rId5" Type="http://schemas.openxmlformats.org/officeDocument/2006/relationships/image" Target="../media/image118.jpeg"/><Relationship Id="rId4" Type="http://schemas.openxmlformats.org/officeDocument/2006/relationships/image" Target="../media/image117.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a:t>
            </a:fld>
            <a:endParaRPr lang="en-US" altLang="en-US"/>
          </a:p>
        </p:txBody>
      </p:sp>
    </p:spTree>
    <p:extLst>
      <p:ext uri="{BB962C8B-B14F-4D97-AF65-F5344CB8AC3E}">
        <p14:creationId xmlns:p14="http://schemas.microsoft.com/office/powerpoint/2010/main" val="1510795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b="-69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9" y="1530813"/>
                <a:ext cx="7960014"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oMath>
                </a14:m>
                <a:r>
                  <a:rPr lang="en-US" sz="2000" dirty="0">
                    <a:solidFill>
                      <a:srgbClr val="000000"/>
                    </a:solidFill>
                  </a:rPr>
                  <a:t>.</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9" y="1530813"/>
                <a:ext cx="7960014" cy="4511635"/>
              </a:xfrm>
              <a:prstGeom prst="rect">
                <a:avLst/>
              </a:prstGeom>
              <a:blipFill>
                <a:blip r:embed="rId3"/>
                <a:stretch>
                  <a:fillRect l="-1276"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12</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9125256"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965800"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Another antenna model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5484872" y="1756987"/>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𝜔𝜇</m:t>
                        </m:r>
                      </m:num>
                      <m:den>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𝑟</m:t>
                            </m:r>
                          </m:sup>
                        </m:sSup>
                      </m:num>
                      <m:den>
                        <m:r>
                          <a:rPr lang="en-US" b="0" i="1" smtClean="0">
                            <a:latin typeface="Cambria Math" panose="02040503050406030204" pitchFamily="18" charset="0"/>
                          </a:rPr>
                          <m:t>𝑟</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𝐵</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𝐴</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𝐵</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l-GR" b="0" i="1" smtClean="0">
                                <a:latin typeface="Cambria Math" panose="02040503050406030204" pitchFamily="18" charset="0"/>
                                <a:ea typeface="Cambria Math" panose="02040503050406030204" pitchFamily="18" charset="0"/>
                              </a:rPr>
                            </m:ctrlPr>
                          </m:fPr>
                          <m:num>
                            <m:r>
                              <a:rPr lang="el-GR"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𝐴𝐵</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5484872" y="1756987"/>
                <a:ext cx="5998501" cy="912376"/>
              </a:xfrm>
              <a:prstGeom prst="rect">
                <a:avLst/>
              </a:prstGeom>
              <a:blipFill>
                <a:blip r:embed="rId3"/>
                <a:stretch>
                  <a:fillRect l="-846" b="-6849"/>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66393BC8-8ADC-3F4D-A2C1-FB8A5B80B15F}"/>
              </a:ext>
            </a:extLst>
          </p:cNvPr>
          <p:cNvGrpSpPr/>
          <p:nvPr/>
        </p:nvGrpSpPr>
        <p:grpSpPr>
          <a:xfrm>
            <a:off x="553199" y="1891219"/>
            <a:ext cx="3768805" cy="3764280"/>
            <a:chOff x="638543" y="1196275"/>
            <a:chExt cx="3768805" cy="3764280"/>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54845" y="2729058"/>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80884" y="2735685"/>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64751" y="2677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37119" y="26958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38543" y="2677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189997" y="2722962"/>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72271" y="268979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070847" y="19034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2" name="Group 209">
              <a:extLst>
                <a:ext uri="{FF2B5EF4-FFF2-40B4-BE49-F238E27FC236}">
                  <a16:creationId xmlns:a16="http://schemas.microsoft.com/office/drawing/2014/main" id="{B0994363-6533-8446-9EB2-1AAAE5CFA2BF}"/>
                </a:ext>
              </a:extLst>
            </p:cNvPr>
            <p:cNvGrpSpPr>
              <a:grpSpLocks/>
            </p:cNvGrpSpPr>
            <p:nvPr/>
          </p:nvGrpSpPr>
          <p:grpSpPr bwMode="auto">
            <a:xfrm>
              <a:off x="3067610" y="3463538"/>
              <a:ext cx="152400" cy="762000"/>
              <a:chOff x="3935" y="1728"/>
              <a:chExt cx="96" cy="480"/>
            </a:xfrm>
          </p:grpSpPr>
          <p:sp>
            <p:nvSpPr>
              <p:cNvPr id="153" name="Arc 59">
                <a:extLst>
                  <a:ext uri="{FF2B5EF4-FFF2-40B4-BE49-F238E27FC236}">
                    <a16:creationId xmlns:a16="http://schemas.microsoft.com/office/drawing/2014/main" id="{A41AD314-0733-5345-AB56-6808EA285E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0">
                <a:extLst>
                  <a:ext uri="{FF2B5EF4-FFF2-40B4-BE49-F238E27FC236}">
                    <a16:creationId xmlns:a16="http://schemas.microsoft.com/office/drawing/2014/main" id="{608BC6ED-9759-FE46-A652-ABC05A2F970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1">
                <a:extLst>
                  <a:ext uri="{FF2B5EF4-FFF2-40B4-BE49-F238E27FC236}">
                    <a16:creationId xmlns:a16="http://schemas.microsoft.com/office/drawing/2014/main" id="{FBDE98F6-DC44-C74B-8D2C-4A075F5E7F6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62">
                <a:extLst>
                  <a:ext uri="{FF2B5EF4-FFF2-40B4-BE49-F238E27FC236}">
                    <a16:creationId xmlns:a16="http://schemas.microsoft.com/office/drawing/2014/main" id="{BB65F7B8-9813-6941-BF56-A4B2FA58E1B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Line 63">
                <a:extLst>
                  <a:ext uri="{FF2B5EF4-FFF2-40B4-BE49-F238E27FC236}">
                    <a16:creationId xmlns:a16="http://schemas.microsoft.com/office/drawing/2014/main" id="{BE035A65-E458-FE49-B19B-37F0763E281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64">
                <a:extLst>
                  <a:ext uri="{FF2B5EF4-FFF2-40B4-BE49-F238E27FC236}">
                    <a16:creationId xmlns:a16="http://schemas.microsoft.com/office/drawing/2014/main" id="{C4F4087A-8179-8A47-9673-F1E15966420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Arc 65">
                <a:extLst>
                  <a:ext uri="{FF2B5EF4-FFF2-40B4-BE49-F238E27FC236}">
                    <a16:creationId xmlns:a16="http://schemas.microsoft.com/office/drawing/2014/main" id="{826AE264-35EA-7044-8B7D-50B36063442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6">
                <a:extLst>
                  <a:ext uri="{FF2B5EF4-FFF2-40B4-BE49-F238E27FC236}">
                    <a16:creationId xmlns:a16="http://schemas.microsoft.com/office/drawing/2014/main" id="{518F8203-BDD3-8845-8198-2707B5976F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7">
                <a:extLst>
                  <a:ext uri="{FF2B5EF4-FFF2-40B4-BE49-F238E27FC236}">
                    <a16:creationId xmlns:a16="http://schemas.microsoft.com/office/drawing/2014/main" id="{BAF5317C-A90C-FB49-B6E3-EDA3CB2492B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68">
                <a:extLst>
                  <a:ext uri="{FF2B5EF4-FFF2-40B4-BE49-F238E27FC236}">
                    <a16:creationId xmlns:a16="http://schemas.microsoft.com/office/drawing/2014/main" id="{7905486E-4151-A04E-9F50-15C3A4F0C5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 name="Arc 69">
                <a:extLst>
                  <a:ext uri="{FF2B5EF4-FFF2-40B4-BE49-F238E27FC236}">
                    <a16:creationId xmlns:a16="http://schemas.microsoft.com/office/drawing/2014/main" id="{8FCD2291-7AE0-4D42-986F-C0E98C52785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70">
                <a:extLst>
                  <a:ext uri="{FF2B5EF4-FFF2-40B4-BE49-F238E27FC236}">
                    <a16:creationId xmlns:a16="http://schemas.microsoft.com/office/drawing/2014/main" id="{92ED4BBA-A938-9748-AE20-18D42C6D8B8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71">
                <a:extLst>
                  <a:ext uri="{FF2B5EF4-FFF2-40B4-BE49-F238E27FC236}">
                    <a16:creationId xmlns:a16="http://schemas.microsoft.com/office/drawing/2014/main" id="{18416BDB-EBE3-C54E-B69D-2F0F69329D8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91" name="Group 209">
              <a:extLst>
                <a:ext uri="{FF2B5EF4-FFF2-40B4-BE49-F238E27FC236}">
                  <a16:creationId xmlns:a16="http://schemas.microsoft.com/office/drawing/2014/main" id="{AE6EBDA7-7C83-B842-9E87-8C7E95B1733F}"/>
                </a:ext>
              </a:extLst>
            </p:cNvPr>
            <p:cNvGrpSpPr>
              <a:grpSpLocks/>
            </p:cNvGrpSpPr>
            <p:nvPr/>
          </p:nvGrpSpPr>
          <p:grpSpPr bwMode="auto">
            <a:xfrm rot="16200000">
              <a:off x="1043927" y="2364394"/>
              <a:ext cx="152400" cy="762000"/>
              <a:chOff x="3935" y="1728"/>
              <a:chExt cx="96" cy="480"/>
            </a:xfrm>
          </p:grpSpPr>
          <p:sp>
            <p:nvSpPr>
              <p:cNvPr id="192" name="Arc 59">
                <a:extLst>
                  <a:ext uri="{FF2B5EF4-FFF2-40B4-BE49-F238E27FC236}">
                    <a16:creationId xmlns:a16="http://schemas.microsoft.com/office/drawing/2014/main" id="{500BAD65-E9B7-B540-B739-F9ECEA63FB7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0">
                <a:extLst>
                  <a:ext uri="{FF2B5EF4-FFF2-40B4-BE49-F238E27FC236}">
                    <a16:creationId xmlns:a16="http://schemas.microsoft.com/office/drawing/2014/main" id="{BBBB2137-7615-BD4D-8A6D-16C89019CA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1">
                <a:extLst>
                  <a:ext uri="{FF2B5EF4-FFF2-40B4-BE49-F238E27FC236}">
                    <a16:creationId xmlns:a16="http://schemas.microsoft.com/office/drawing/2014/main" id="{038694FF-5AA1-AD43-A7C4-CAC2D6CB73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4099B642-3C86-564E-A4B3-0981B2AA433F}"/>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2" name="Line 63">
                <a:extLst>
                  <a:ext uri="{FF2B5EF4-FFF2-40B4-BE49-F238E27FC236}">
                    <a16:creationId xmlns:a16="http://schemas.microsoft.com/office/drawing/2014/main" id="{0B7FC4C5-53CE-714B-88C4-54A55F3D643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64">
                <a:extLst>
                  <a:ext uri="{FF2B5EF4-FFF2-40B4-BE49-F238E27FC236}">
                    <a16:creationId xmlns:a16="http://schemas.microsoft.com/office/drawing/2014/main" id="{FCCBD944-9CB2-1C4D-AB31-BA544C0EE64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Arc 65">
                <a:extLst>
                  <a:ext uri="{FF2B5EF4-FFF2-40B4-BE49-F238E27FC236}">
                    <a16:creationId xmlns:a16="http://schemas.microsoft.com/office/drawing/2014/main" id="{978EDDE2-0A49-C84B-A4E0-C29C2E8C467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 name="Arc 66">
                <a:extLst>
                  <a:ext uri="{FF2B5EF4-FFF2-40B4-BE49-F238E27FC236}">
                    <a16:creationId xmlns:a16="http://schemas.microsoft.com/office/drawing/2014/main" id="{3DBB201F-2C22-0E4F-ADC0-7D7754F55E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6" name="Arc 67">
                <a:extLst>
                  <a:ext uri="{FF2B5EF4-FFF2-40B4-BE49-F238E27FC236}">
                    <a16:creationId xmlns:a16="http://schemas.microsoft.com/office/drawing/2014/main" id="{144B2BDA-4580-F042-84E2-D5A3A7D9B1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9" name="Arc 68">
                <a:extLst>
                  <a:ext uri="{FF2B5EF4-FFF2-40B4-BE49-F238E27FC236}">
                    <a16:creationId xmlns:a16="http://schemas.microsoft.com/office/drawing/2014/main" id="{52619F70-4B3D-0541-952C-268C71BB97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6" name="Arc 69">
                <a:extLst>
                  <a:ext uri="{FF2B5EF4-FFF2-40B4-BE49-F238E27FC236}">
                    <a16:creationId xmlns:a16="http://schemas.microsoft.com/office/drawing/2014/main" id="{7E90EC37-748A-FE4C-8741-F2F53207D7B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9" name="Arc 70">
                <a:extLst>
                  <a:ext uri="{FF2B5EF4-FFF2-40B4-BE49-F238E27FC236}">
                    <a16:creationId xmlns:a16="http://schemas.microsoft.com/office/drawing/2014/main" id="{E5BB0804-7233-0F46-ABCD-360FF436D44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0" name="Arc 71">
                <a:extLst>
                  <a:ext uri="{FF2B5EF4-FFF2-40B4-BE49-F238E27FC236}">
                    <a16:creationId xmlns:a16="http://schemas.microsoft.com/office/drawing/2014/main" id="{135D5468-495D-0D4A-9B03-3113EC28C01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6" name="Group 209">
              <a:extLst>
                <a:ext uri="{FF2B5EF4-FFF2-40B4-BE49-F238E27FC236}">
                  <a16:creationId xmlns:a16="http://schemas.microsoft.com/office/drawing/2014/main" id="{9AC6F6B3-2F49-DB44-9A05-0181769D7405}"/>
                </a:ext>
              </a:extLst>
            </p:cNvPr>
            <p:cNvGrpSpPr>
              <a:grpSpLocks/>
            </p:cNvGrpSpPr>
            <p:nvPr/>
          </p:nvGrpSpPr>
          <p:grpSpPr bwMode="auto">
            <a:xfrm>
              <a:off x="3060721" y="1945936"/>
              <a:ext cx="152400" cy="762000"/>
              <a:chOff x="3935" y="1728"/>
              <a:chExt cx="96" cy="480"/>
            </a:xfrm>
          </p:grpSpPr>
          <p:sp>
            <p:nvSpPr>
              <p:cNvPr id="269" name="Arc 59">
                <a:extLst>
                  <a:ext uri="{FF2B5EF4-FFF2-40B4-BE49-F238E27FC236}">
                    <a16:creationId xmlns:a16="http://schemas.microsoft.com/office/drawing/2014/main" id="{DC1B922F-520C-1244-AD95-E1BD1D23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5" name="Arc 60">
                <a:extLst>
                  <a:ext uri="{FF2B5EF4-FFF2-40B4-BE49-F238E27FC236}">
                    <a16:creationId xmlns:a16="http://schemas.microsoft.com/office/drawing/2014/main" id="{A96266EC-40F1-BF44-A23C-6789AD6BC6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Arc 61">
                <a:extLst>
                  <a:ext uri="{FF2B5EF4-FFF2-40B4-BE49-F238E27FC236}">
                    <a16:creationId xmlns:a16="http://schemas.microsoft.com/office/drawing/2014/main" id="{417272BF-E94C-A549-A258-FA5B170A492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 name="Arc 62">
                <a:extLst>
                  <a:ext uri="{FF2B5EF4-FFF2-40B4-BE49-F238E27FC236}">
                    <a16:creationId xmlns:a16="http://schemas.microsoft.com/office/drawing/2014/main" id="{EDFE25B9-82D7-CA46-A042-C2DDA63C7C8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8" name="Line 63">
                <a:extLst>
                  <a:ext uri="{FF2B5EF4-FFF2-40B4-BE49-F238E27FC236}">
                    <a16:creationId xmlns:a16="http://schemas.microsoft.com/office/drawing/2014/main" id="{786E52AD-33EA-F241-B230-7AA8720B066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64">
                <a:extLst>
                  <a:ext uri="{FF2B5EF4-FFF2-40B4-BE49-F238E27FC236}">
                    <a16:creationId xmlns:a16="http://schemas.microsoft.com/office/drawing/2014/main" id="{E7CF5F1B-364B-1A48-9E04-25ED0BB5B5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Arc 65">
                <a:extLst>
                  <a:ext uri="{FF2B5EF4-FFF2-40B4-BE49-F238E27FC236}">
                    <a16:creationId xmlns:a16="http://schemas.microsoft.com/office/drawing/2014/main" id="{6DBABD44-D12B-7548-A31F-BE20434095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6">
                <a:extLst>
                  <a:ext uri="{FF2B5EF4-FFF2-40B4-BE49-F238E27FC236}">
                    <a16:creationId xmlns:a16="http://schemas.microsoft.com/office/drawing/2014/main" id="{78D813CB-DB54-C14F-ADCC-B317958D137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7">
                <a:extLst>
                  <a:ext uri="{FF2B5EF4-FFF2-40B4-BE49-F238E27FC236}">
                    <a16:creationId xmlns:a16="http://schemas.microsoft.com/office/drawing/2014/main" id="{71A1F54B-1AAF-DA4A-8A51-C31E6E789E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8">
                <a:extLst>
                  <a:ext uri="{FF2B5EF4-FFF2-40B4-BE49-F238E27FC236}">
                    <a16:creationId xmlns:a16="http://schemas.microsoft.com/office/drawing/2014/main" id="{15A30F6A-BAE7-DE4D-947C-5944D02AE81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69">
                <a:extLst>
                  <a:ext uri="{FF2B5EF4-FFF2-40B4-BE49-F238E27FC236}">
                    <a16:creationId xmlns:a16="http://schemas.microsoft.com/office/drawing/2014/main" id="{F3D5FB50-F08E-A044-8358-26F43E8044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0">
                <a:extLst>
                  <a:ext uri="{FF2B5EF4-FFF2-40B4-BE49-F238E27FC236}">
                    <a16:creationId xmlns:a16="http://schemas.microsoft.com/office/drawing/2014/main" id="{4630A65A-D809-AC41-AE00-0A00248ED7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Arc 71">
                <a:extLst>
                  <a:ext uri="{FF2B5EF4-FFF2-40B4-BE49-F238E27FC236}">
                    <a16:creationId xmlns:a16="http://schemas.microsoft.com/office/drawing/2014/main" id="{ACEFCB94-60AE-684E-98D8-3A680E54DD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4" name="Group 209">
              <a:extLst>
                <a:ext uri="{FF2B5EF4-FFF2-40B4-BE49-F238E27FC236}">
                  <a16:creationId xmlns:a16="http://schemas.microsoft.com/office/drawing/2014/main" id="{840A337B-9C9C-8D4E-B5A7-B34334E7DFDF}"/>
                </a:ext>
              </a:extLst>
            </p:cNvPr>
            <p:cNvGrpSpPr>
              <a:grpSpLocks/>
            </p:cNvGrpSpPr>
            <p:nvPr/>
          </p:nvGrpSpPr>
          <p:grpSpPr bwMode="auto">
            <a:xfrm rot="16200000">
              <a:off x="1842497" y="2395014"/>
              <a:ext cx="152400" cy="762000"/>
              <a:chOff x="3935" y="1728"/>
              <a:chExt cx="96" cy="480"/>
            </a:xfrm>
          </p:grpSpPr>
          <p:sp>
            <p:nvSpPr>
              <p:cNvPr id="295" name="Arc 59">
                <a:extLst>
                  <a:ext uri="{FF2B5EF4-FFF2-40B4-BE49-F238E27FC236}">
                    <a16:creationId xmlns:a16="http://schemas.microsoft.com/office/drawing/2014/main" id="{CAAAC54C-7F6C-6245-AD41-748D03A0E43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6" name="Arc 60">
                <a:extLst>
                  <a:ext uri="{FF2B5EF4-FFF2-40B4-BE49-F238E27FC236}">
                    <a16:creationId xmlns:a16="http://schemas.microsoft.com/office/drawing/2014/main" id="{6521DA22-4014-F34D-93EA-98AC2F2B005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 name="Arc 61">
                <a:extLst>
                  <a:ext uri="{FF2B5EF4-FFF2-40B4-BE49-F238E27FC236}">
                    <a16:creationId xmlns:a16="http://schemas.microsoft.com/office/drawing/2014/main" id="{05D09E8C-BF4F-6A46-AC17-CC68DDF876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8" name="Arc 62">
                <a:extLst>
                  <a:ext uri="{FF2B5EF4-FFF2-40B4-BE49-F238E27FC236}">
                    <a16:creationId xmlns:a16="http://schemas.microsoft.com/office/drawing/2014/main" id="{FE793421-2F36-714E-B312-98F937F461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Line 63">
                <a:extLst>
                  <a:ext uri="{FF2B5EF4-FFF2-40B4-BE49-F238E27FC236}">
                    <a16:creationId xmlns:a16="http://schemas.microsoft.com/office/drawing/2014/main" id="{70E7AD4A-94AF-CE4B-ABED-8E012CA68C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64">
                <a:extLst>
                  <a:ext uri="{FF2B5EF4-FFF2-40B4-BE49-F238E27FC236}">
                    <a16:creationId xmlns:a16="http://schemas.microsoft.com/office/drawing/2014/main" id="{A76E17CC-1113-304B-A18A-BE6D5ACB832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Arc 65">
                <a:extLst>
                  <a:ext uri="{FF2B5EF4-FFF2-40B4-BE49-F238E27FC236}">
                    <a16:creationId xmlns:a16="http://schemas.microsoft.com/office/drawing/2014/main" id="{7D4772A0-38D2-6D41-9D91-0F75D548D9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Arc 66">
                <a:extLst>
                  <a:ext uri="{FF2B5EF4-FFF2-40B4-BE49-F238E27FC236}">
                    <a16:creationId xmlns:a16="http://schemas.microsoft.com/office/drawing/2014/main" id="{67151A0E-82CD-B64B-ADE9-DAB0E8D7BE9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3" name="Arc 67">
                <a:extLst>
                  <a:ext uri="{FF2B5EF4-FFF2-40B4-BE49-F238E27FC236}">
                    <a16:creationId xmlns:a16="http://schemas.microsoft.com/office/drawing/2014/main" id="{F5523D5E-AAE7-E748-8434-3AA8BCD3DE1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4" name="Arc 68">
                <a:extLst>
                  <a:ext uri="{FF2B5EF4-FFF2-40B4-BE49-F238E27FC236}">
                    <a16:creationId xmlns:a16="http://schemas.microsoft.com/office/drawing/2014/main" id="{7493483A-2104-AE4E-AAA7-AA80A7CB2F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69">
                <a:extLst>
                  <a:ext uri="{FF2B5EF4-FFF2-40B4-BE49-F238E27FC236}">
                    <a16:creationId xmlns:a16="http://schemas.microsoft.com/office/drawing/2014/main" id="{93F6CF8D-B55F-884C-9720-3BD86B2ABA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70">
                <a:extLst>
                  <a:ext uri="{FF2B5EF4-FFF2-40B4-BE49-F238E27FC236}">
                    <a16:creationId xmlns:a16="http://schemas.microsoft.com/office/drawing/2014/main" id="{86C496E1-CBA7-B64C-8609-FB57A6BE08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71">
                <a:extLst>
                  <a:ext uri="{FF2B5EF4-FFF2-40B4-BE49-F238E27FC236}">
                    <a16:creationId xmlns:a16="http://schemas.microsoft.com/office/drawing/2014/main" id="{20FE45E4-677C-5346-904F-F2BF85C316A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8" name="Group 209">
              <a:extLst>
                <a:ext uri="{FF2B5EF4-FFF2-40B4-BE49-F238E27FC236}">
                  <a16:creationId xmlns:a16="http://schemas.microsoft.com/office/drawing/2014/main" id="{CF877765-0A62-AA4E-BF09-1D0D7A707CB0}"/>
                </a:ext>
              </a:extLst>
            </p:cNvPr>
            <p:cNvGrpSpPr>
              <a:grpSpLocks/>
            </p:cNvGrpSpPr>
            <p:nvPr/>
          </p:nvGrpSpPr>
          <p:grpSpPr bwMode="auto">
            <a:xfrm rot="16200000">
              <a:off x="2654543" y="2376823"/>
              <a:ext cx="152400" cy="762000"/>
              <a:chOff x="3935" y="1728"/>
              <a:chExt cx="96" cy="480"/>
            </a:xfrm>
          </p:grpSpPr>
          <p:sp>
            <p:nvSpPr>
              <p:cNvPr id="309" name="Arc 59">
                <a:extLst>
                  <a:ext uri="{FF2B5EF4-FFF2-40B4-BE49-F238E27FC236}">
                    <a16:creationId xmlns:a16="http://schemas.microsoft.com/office/drawing/2014/main" id="{BBB2EFF7-16F3-704B-9669-A31916546BE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60">
                <a:extLst>
                  <a:ext uri="{FF2B5EF4-FFF2-40B4-BE49-F238E27FC236}">
                    <a16:creationId xmlns:a16="http://schemas.microsoft.com/office/drawing/2014/main" id="{4EAC10FF-3855-8F46-BD02-0DA6A6FC7A0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Arc 61">
                <a:extLst>
                  <a:ext uri="{FF2B5EF4-FFF2-40B4-BE49-F238E27FC236}">
                    <a16:creationId xmlns:a16="http://schemas.microsoft.com/office/drawing/2014/main" id="{5FAFC161-98BF-FA42-9EE7-B25D7240168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62">
                <a:extLst>
                  <a:ext uri="{FF2B5EF4-FFF2-40B4-BE49-F238E27FC236}">
                    <a16:creationId xmlns:a16="http://schemas.microsoft.com/office/drawing/2014/main" id="{F8A6866C-FC66-E448-8657-0822898ED5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Line 63">
                <a:extLst>
                  <a:ext uri="{FF2B5EF4-FFF2-40B4-BE49-F238E27FC236}">
                    <a16:creationId xmlns:a16="http://schemas.microsoft.com/office/drawing/2014/main" id="{8A2E7897-CF52-AC40-A62B-B879B880E4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64">
                <a:extLst>
                  <a:ext uri="{FF2B5EF4-FFF2-40B4-BE49-F238E27FC236}">
                    <a16:creationId xmlns:a16="http://schemas.microsoft.com/office/drawing/2014/main" id="{F5AB0794-3828-694B-BC43-2AE32B3532D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Arc 65">
                <a:extLst>
                  <a:ext uri="{FF2B5EF4-FFF2-40B4-BE49-F238E27FC236}">
                    <a16:creationId xmlns:a16="http://schemas.microsoft.com/office/drawing/2014/main" id="{B2F506AE-3D5A-AD49-9503-31BB992947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Arc 66">
                <a:extLst>
                  <a:ext uri="{FF2B5EF4-FFF2-40B4-BE49-F238E27FC236}">
                    <a16:creationId xmlns:a16="http://schemas.microsoft.com/office/drawing/2014/main" id="{B1BBCBA2-8C69-D745-A38F-3A4BE4D8523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Arc 67">
                <a:extLst>
                  <a:ext uri="{FF2B5EF4-FFF2-40B4-BE49-F238E27FC236}">
                    <a16:creationId xmlns:a16="http://schemas.microsoft.com/office/drawing/2014/main" id="{EAD2310D-F3AD-1A41-9EB9-F735B5CC14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68">
                <a:extLst>
                  <a:ext uri="{FF2B5EF4-FFF2-40B4-BE49-F238E27FC236}">
                    <a16:creationId xmlns:a16="http://schemas.microsoft.com/office/drawing/2014/main" id="{70D953AB-54FF-1648-9C88-5371F4FF3D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9">
                <a:extLst>
                  <a:ext uri="{FF2B5EF4-FFF2-40B4-BE49-F238E27FC236}">
                    <a16:creationId xmlns:a16="http://schemas.microsoft.com/office/drawing/2014/main" id="{7B76FBAD-94DC-0B46-9CE1-755C80AF7C9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70">
                <a:extLst>
                  <a:ext uri="{FF2B5EF4-FFF2-40B4-BE49-F238E27FC236}">
                    <a16:creationId xmlns:a16="http://schemas.microsoft.com/office/drawing/2014/main" id="{EA06E1F0-3773-104A-A83B-795E2C053A9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71">
                <a:extLst>
                  <a:ext uri="{FF2B5EF4-FFF2-40B4-BE49-F238E27FC236}">
                    <a16:creationId xmlns:a16="http://schemas.microsoft.com/office/drawing/2014/main" id="{1C0F7D89-51DC-FB4C-9457-338EE3CF4E5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2" name="Oval 321">
              <a:extLst>
                <a:ext uri="{FF2B5EF4-FFF2-40B4-BE49-F238E27FC236}">
                  <a16:creationId xmlns:a16="http://schemas.microsoft.com/office/drawing/2014/main" id="{653B9798-0654-5242-8D8E-30C1A2F8BD1E}"/>
                </a:ext>
              </a:extLst>
            </p:cNvPr>
            <p:cNvSpPr>
              <a:spLocks noChangeAspect="1" noChangeArrowheads="1"/>
            </p:cNvSpPr>
            <p:nvPr/>
          </p:nvSpPr>
          <p:spPr bwMode="auto">
            <a:xfrm>
              <a:off x="1443215" y="3409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3" name="Oval 322">
              <a:extLst>
                <a:ext uri="{FF2B5EF4-FFF2-40B4-BE49-F238E27FC236}">
                  <a16:creationId xmlns:a16="http://schemas.microsoft.com/office/drawing/2014/main" id="{8934BF31-3517-DD44-9690-9C94A0AD4D73}"/>
                </a:ext>
              </a:extLst>
            </p:cNvPr>
            <p:cNvSpPr>
              <a:spLocks noChangeAspect="1" noChangeArrowheads="1"/>
            </p:cNvSpPr>
            <p:nvPr/>
          </p:nvSpPr>
          <p:spPr bwMode="auto">
            <a:xfrm>
              <a:off x="644639" y="3390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Oval 323">
              <a:extLst>
                <a:ext uri="{FF2B5EF4-FFF2-40B4-BE49-F238E27FC236}">
                  <a16:creationId xmlns:a16="http://schemas.microsoft.com/office/drawing/2014/main" id="{BF0A2012-0A85-584D-A539-41CD2A6A1A40}"/>
                </a:ext>
              </a:extLst>
            </p:cNvPr>
            <p:cNvSpPr>
              <a:spLocks noChangeAspect="1" noChangeArrowheads="1"/>
            </p:cNvSpPr>
            <p:nvPr/>
          </p:nvSpPr>
          <p:spPr bwMode="auto">
            <a:xfrm>
              <a:off x="2278367" y="340302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27" name="Group 209">
              <a:extLst>
                <a:ext uri="{FF2B5EF4-FFF2-40B4-BE49-F238E27FC236}">
                  <a16:creationId xmlns:a16="http://schemas.microsoft.com/office/drawing/2014/main" id="{5ADCA0A2-2FE6-194F-96D6-3EAD6A372D93}"/>
                </a:ext>
              </a:extLst>
            </p:cNvPr>
            <p:cNvGrpSpPr>
              <a:grpSpLocks/>
            </p:cNvGrpSpPr>
            <p:nvPr/>
          </p:nvGrpSpPr>
          <p:grpSpPr bwMode="auto">
            <a:xfrm rot="16200000">
              <a:off x="1050023" y="3077626"/>
              <a:ext cx="152400" cy="762000"/>
              <a:chOff x="3935" y="1728"/>
              <a:chExt cx="96" cy="480"/>
            </a:xfrm>
          </p:grpSpPr>
          <p:sp>
            <p:nvSpPr>
              <p:cNvPr id="328" name="Arc 59">
                <a:extLst>
                  <a:ext uri="{FF2B5EF4-FFF2-40B4-BE49-F238E27FC236}">
                    <a16:creationId xmlns:a16="http://schemas.microsoft.com/office/drawing/2014/main" id="{01F3E71A-8150-F041-AFFB-8061F34C08F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0">
                <a:extLst>
                  <a:ext uri="{FF2B5EF4-FFF2-40B4-BE49-F238E27FC236}">
                    <a16:creationId xmlns:a16="http://schemas.microsoft.com/office/drawing/2014/main" id="{A5EEEAAE-A061-7649-8EFF-D55C022B9D3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1">
                <a:extLst>
                  <a:ext uri="{FF2B5EF4-FFF2-40B4-BE49-F238E27FC236}">
                    <a16:creationId xmlns:a16="http://schemas.microsoft.com/office/drawing/2014/main" id="{3AFE451C-1491-FD45-8C90-05118C26E76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Arc 62">
                <a:extLst>
                  <a:ext uri="{FF2B5EF4-FFF2-40B4-BE49-F238E27FC236}">
                    <a16:creationId xmlns:a16="http://schemas.microsoft.com/office/drawing/2014/main" id="{AD91E125-6B24-5B43-B3B0-ED42CB85D0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2" name="Line 63">
                <a:extLst>
                  <a:ext uri="{FF2B5EF4-FFF2-40B4-BE49-F238E27FC236}">
                    <a16:creationId xmlns:a16="http://schemas.microsoft.com/office/drawing/2014/main" id="{B5C935E1-D703-8241-943B-3BBC86A9D98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64">
                <a:extLst>
                  <a:ext uri="{FF2B5EF4-FFF2-40B4-BE49-F238E27FC236}">
                    <a16:creationId xmlns:a16="http://schemas.microsoft.com/office/drawing/2014/main" id="{28DA166C-3CDB-9E4D-A11C-EDFAABAEED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Arc 65">
                <a:extLst>
                  <a:ext uri="{FF2B5EF4-FFF2-40B4-BE49-F238E27FC236}">
                    <a16:creationId xmlns:a16="http://schemas.microsoft.com/office/drawing/2014/main" id="{71E48371-BA67-254D-8784-2142DBABA73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6">
                <a:extLst>
                  <a:ext uri="{FF2B5EF4-FFF2-40B4-BE49-F238E27FC236}">
                    <a16:creationId xmlns:a16="http://schemas.microsoft.com/office/drawing/2014/main" id="{6FF662E7-92CC-C943-A5A1-7E6CF7679E2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7">
                <a:extLst>
                  <a:ext uri="{FF2B5EF4-FFF2-40B4-BE49-F238E27FC236}">
                    <a16:creationId xmlns:a16="http://schemas.microsoft.com/office/drawing/2014/main" id="{EE004C99-D6E9-8341-8BA9-D34B688C999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8">
                <a:extLst>
                  <a:ext uri="{FF2B5EF4-FFF2-40B4-BE49-F238E27FC236}">
                    <a16:creationId xmlns:a16="http://schemas.microsoft.com/office/drawing/2014/main" id="{41C992BC-CFC0-014F-8C4D-C7B00BA244F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69">
                <a:extLst>
                  <a:ext uri="{FF2B5EF4-FFF2-40B4-BE49-F238E27FC236}">
                    <a16:creationId xmlns:a16="http://schemas.microsoft.com/office/drawing/2014/main" id="{3AF11D72-B168-814E-A174-C9F5931A7A6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0">
                <a:extLst>
                  <a:ext uri="{FF2B5EF4-FFF2-40B4-BE49-F238E27FC236}">
                    <a16:creationId xmlns:a16="http://schemas.microsoft.com/office/drawing/2014/main" id="{2E1E5F47-46AB-C44D-881B-A559AFE7B0A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Arc 71">
                <a:extLst>
                  <a:ext uri="{FF2B5EF4-FFF2-40B4-BE49-F238E27FC236}">
                    <a16:creationId xmlns:a16="http://schemas.microsoft.com/office/drawing/2014/main" id="{16BA8508-656F-934F-9C1F-BEF961A5F04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1" name="Group 209">
              <a:extLst>
                <a:ext uri="{FF2B5EF4-FFF2-40B4-BE49-F238E27FC236}">
                  <a16:creationId xmlns:a16="http://schemas.microsoft.com/office/drawing/2014/main" id="{965F36C1-FADC-C941-940E-4A48EDED1EBE}"/>
                </a:ext>
              </a:extLst>
            </p:cNvPr>
            <p:cNvGrpSpPr>
              <a:grpSpLocks/>
            </p:cNvGrpSpPr>
            <p:nvPr/>
          </p:nvGrpSpPr>
          <p:grpSpPr bwMode="auto">
            <a:xfrm rot="16200000">
              <a:off x="1848593" y="3108246"/>
              <a:ext cx="152400" cy="762000"/>
              <a:chOff x="3935" y="1728"/>
              <a:chExt cx="96" cy="480"/>
            </a:xfrm>
          </p:grpSpPr>
          <p:sp>
            <p:nvSpPr>
              <p:cNvPr id="342" name="Arc 59">
                <a:extLst>
                  <a:ext uri="{FF2B5EF4-FFF2-40B4-BE49-F238E27FC236}">
                    <a16:creationId xmlns:a16="http://schemas.microsoft.com/office/drawing/2014/main" id="{1675D74C-DDFA-874A-8731-B0D9E64839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Arc 60">
                <a:extLst>
                  <a:ext uri="{FF2B5EF4-FFF2-40B4-BE49-F238E27FC236}">
                    <a16:creationId xmlns:a16="http://schemas.microsoft.com/office/drawing/2014/main" id="{C516E984-9060-CF48-9631-3BCB07E0DDC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5" name="Arc 61">
                <a:extLst>
                  <a:ext uri="{FF2B5EF4-FFF2-40B4-BE49-F238E27FC236}">
                    <a16:creationId xmlns:a16="http://schemas.microsoft.com/office/drawing/2014/main" id="{1424014B-AA81-1B41-94A4-2485B4F2B49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6" name="Arc 62">
                <a:extLst>
                  <a:ext uri="{FF2B5EF4-FFF2-40B4-BE49-F238E27FC236}">
                    <a16:creationId xmlns:a16="http://schemas.microsoft.com/office/drawing/2014/main" id="{BEA290AE-AB16-654F-9645-8143CFA8BF7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7" name="Line 63">
                <a:extLst>
                  <a:ext uri="{FF2B5EF4-FFF2-40B4-BE49-F238E27FC236}">
                    <a16:creationId xmlns:a16="http://schemas.microsoft.com/office/drawing/2014/main" id="{EF9EE2C5-23C7-1D45-BCE5-977478DA7BF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64">
                <a:extLst>
                  <a:ext uri="{FF2B5EF4-FFF2-40B4-BE49-F238E27FC236}">
                    <a16:creationId xmlns:a16="http://schemas.microsoft.com/office/drawing/2014/main" id="{05866989-E0B4-D742-9C0B-31FCDFEA8BD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Arc 65">
                <a:extLst>
                  <a:ext uri="{FF2B5EF4-FFF2-40B4-BE49-F238E27FC236}">
                    <a16:creationId xmlns:a16="http://schemas.microsoft.com/office/drawing/2014/main" id="{C883D4B7-88B4-B743-8F27-C436BD117CE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0" name="Arc 66">
                <a:extLst>
                  <a:ext uri="{FF2B5EF4-FFF2-40B4-BE49-F238E27FC236}">
                    <a16:creationId xmlns:a16="http://schemas.microsoft.com/office/drawing/2014/main" id="{F825D8C3-CB64-FD4D-9B13-5029FD6758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67">
                <a:extLst>
                  <a:ext uri="{FF2B5EF4-FFF2-40B4-BE49-F238E27FC236}">
                    <a16:creationId xmlns:a16="http://schemas.microsoft.com/office/drawing/2014/main" id="{E0A5B196-CD51-5E4E-A8D9-8A69E4B966D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2" name="Arc 68">
                <a:extLst>
                  <a:ext uri="{FF2B5EF4-FFF2-40B4-BE49-F238E27FC236}">
                    <a16:creationId xmlns:a16="http://schemas.microsoft.com/office/drawing/2014/main" id="{051661AB-BFCF-AB44-9D6F-B63E5ABFEE9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3" name="Arc 69">
                <a:extLst>
                  <a:ext uri="{FF2B5EF4-FFF2-40B4-BE49-F238E27FC236}">
                    <a16:creationId xmlns:a16="http://schemas.microsoft.com/office/drawing/2014/main" id="{9A4F9041-6EE9-824D-8598-A7D40200EE7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4" name="Arc 70">
                <a:extLst>
                  <a:ext uri="{FF2B5EF4-FFF2-40B4-BE49-F238E27FC236}">
                    <a16:creationId xmlns:a16="http://schemas.microsoft.com/office/drawing/2014/main" id="{0C9846A2-BFE3-7C4F-AF25-69C72C3F66F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5" name="Arc 71">
                <a:extLst>
                  <a:ext uri="{FF2B5EF4-FFF2-40B4-BE49-F238E27FC236}">
                    <a16:creationId xmlns:a16="http://schemas.microsoft.com/office/drawing/2014/main" id="{88F4D9E1-EAAD-2A4D-BC7A-0FF2680F0E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6" name="Group 209">
              <a:extLst>
                <a:ext uri="{FF2B5EF4-FFF2-40B4-BE49-F238E27FC236}">
                  <a16:creationId xmlns:a16="http://schemas.microsoft.com/office/drawing/2014/main" id="{5B5793DD-773A-3B40-9A4D-5846F45CF714}"/>
                </a:ext>
              </a:extLst>
            </p:cNvPr>
            <p:cNvGrpSpPr>
              <a:grpSpLocks/>
            </p:cNvGrpSpPr>
            <p:nvPr/>
          </p:nvGrpSpPr>
          <p:grpSpPr bwMode="auto">
            <a:xfrm rot="16200000">
              <a:off x="2660639" y="3090055"/>
              <a:ext cx="152400" cy="762000"/>
              <a:chOff x="3935" y="1728"/>
              <a:chExt cx="96" cy="480"/>
            </a:xfrm>
          </p:grpSpPr>
          <p:sp>
            <p:nvSpPr>
              <p:cNvPr id="357" name="Arc 59">
                <a:extLst>
                  <a:ext uri="{FF2B5EF4-FFF2-40B4-BE49-F238E27FC236}">
                    <a16:creationId xmlns:a16="http://schemas.microsoft.com/office/drawing/2014/main" id="{CA3A2C36-954E-6D41-A7D9-62E35781493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8" name="Arc 60">
                <a:extLst>
                  <a:ext uri="{FF2B5EF4-FFF2-40B4-BE49-F238E27FC236}">
                    <a16:creationId xmlns:a16="http://schemas.microsoft.com/office/drawing/2014/main" id="{9709B0E6-8EA7-2143-B861-2BEFDAE0667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9" name="Arc 61">
                <a:extLst>
                  <a:ext uri="{FF2B5EF4-FFF2-40B4-BE49-F238E27FC236}">
                    <a16:creationId xmlns:a16="http://schemas.microsoft.com/office/drawing/2014/main" id="{CDA21744-46D2-D247-B906-6EBDBCC3CB7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0" name="Arc 62">
                <a:extLst>
                  <a:ext uri="{FF2B5EF4-FFF2-40B4-BE49-F238E27FC236}">
                    <a16:creationId xmlns:a16="http://schemas.microsoft.com/office/drawing/2014/main" id="{67FB556E-3509-F34A-AF07-9A623AABC49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1" name="Line 63">
                <a:extLst>
                  <a:ext uri="{FF2B5EF4-FFF2-40B4-BE49-F238E27FC236}">
                    <a16:creationId xmlns:a16="http://schemas.microsoft.com/office/drawing/2014/main" id="{D2BB88FA-9FA1-D147-9616-5C8188BC7AD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64">
                <a:extLst>
                  <a:ext uri="{FF2B5EF4-FFF2-40B4-BE49-F238E27FC236}">
                    <a16:creationId xmlns:a16="http://schemas.microsoft.com/office/drawing/2014/main" id="{14423E80-0C34-0741-BD16-31575818BEC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3" name="Arc 65">
                <a:extLst>
                  <a:ext uri="{FF2B5EF4-FFF2-40B4-BE49-F238E27FC236}">
                    <a16:creationId xmlns:a16="http://schemas.microsoft.com/office/drawing/2014/main" id="{304124A3-2268-EB4A-B75B-0E821D815C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4" name="Arc 66">
                <a:extLst>
                  <a:ext uri="{FF2B5EF4-FFF2-40B4-BE49-F238E27FC236}">
                    <a16:creationId xmlns:a16="http://schemas.microsoft.com/office/drawing/2014/main" id="{549C980C-3B95-A249-94FE-D5C8BEBC6A0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5" name="Arc 67">
                <a:extLst>
                  <a:ext uri="{FF2B5EF4-FFF2-40B4-BE49-F238E27FC236}">
                    <a16:creationId xmlns:a16="http://schemas.microsoft.com/office/drawing/2014/main" id="{6A0DB99F-8F5B-684E-A249-CD2A1EE45E5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6" name="Arc 68">
                <a:extLst>
                  <a:ext uri="{FF2B5EF4-FFF2-40B4-BE49-F238E27FC236}">
                    <a16:creationId xmlns:a16="http://schemas.microsoft.com/office/drawing/2014/main" id="{6FC634B5-FE5C-1B4C-94D4-678FA2B41A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7" name="Arc 69">
                <a:extLst>
                  <a:ext uri="{FF2B5EF4-FFF2-40B4-BE49-F238E27FC236}">
                    <a16:creationId xmlns:a16="http://schemas.microsoft.com/office/drawing/2014/main" id="{A332D61C-793D-F845-88DA-8D4EF50A41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8" name="Arc 70">
                <a:extLst>
                  <a:ext uri="{FF2B5EF4-FFF2-40B4-BE49-F238E27FC236}">
                    <a16:creationId xmlns:a16="http://schemas.microsoft.com/office/drawing/2014/main" id="{B30ABF93-B2B2-E545-A920-1A0ED149E8A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9" name="Arc 71">
                <a:extLst>
                  <a:ext uri="{FF2B5EF4-FFF2-40B4-BE49-F238E27FC236}">
                    <a16:creationId xmlns:a16="http://schemas.microsoft.com/office/drawing/2014/main" id="{1B387BB2-195F-664F-967F-8FE4FC9E263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0" name="Oval 369">
              <a:extLst>
                <a:ext uri="{FF2B5EF4-FFF2-40B4-BE49-F238E27FC236}">
                  <a16:creationId xmlns:a16="http://schemas.microsoft.com/office/drawing/2014/main" id="{8C6AF4B4-E3FB-7246-BA34-FAC75AD050D2}"/>
                </a:ext>
              </a:extLst>
            </p:cNvPr>
            <p:cNvSpPr>
              <a:spLocks noChangeAspect="1" noChangeArrowheads="1"/>
            </p:cNvSpPr>
            <p:nvPr/>
          </p:nvSpPr>
          <p:spPr bwMode="auto">
            <a:xfrm>
              <a:off x="3064751" y="3409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71" name="Group 209">
              <a:extLst>
                <a:ext uri="{FF2B5EF4-FFF2-40B4-BE49-F238E27FC236}">
                  <a16:creationId xmlns:a16="http://schemas.microsoft.com/office/drawing/2014/main" id="{0D2D0118-9B5C-A344-9193-42212C13CA3E}"/>
                </a:ext>
              </a:extLst>
            </p:cNvPr>
            <p:cNvGrpSpPr>
              <a:grpSpLocks/>
            </p:cNvGrpSpPr>
            <p:nvPr/>
          </p:nvGrpSpPr>
          <p:grpSpPr bwMode="auto">
            <a:xfrm>
              <a:off x="3072321" y="4154294"/>
              <a:ext cx="152400" cy="762000"/>
              <a:chOff x="3935" y="1728"/>
              <a:chExt cx="96" cy="480"/>
            </a:xfrm>
          </p:grpSpPr>
          <p:sp>
            <p:nvSpPr>
              <p:cNvPr id="372" name="Arc 59">
                <a:extLst>
                  <a:ext uri="{FF2B5EF4-FFF2-40B4-BE49-F238E27FC236}">
                    <a16:creationId xmlns:a16="http://schemas.microsoft.com/office/drawing/2014/main" id="{68B69180-D135-EA4E-8870-C19F09EB1CB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3" name="Arc 60">
                <a:extLst>
                  <a:ext uri="{FF2B5EF4-FFF2-40B4-BE49-F238E27FC236}">
                    <a16:creationId xmlns:a16="http://schemas.microsoft.com/office/drawing/2014/main" id="{A6F52AAB-FAF9-5E40-A7D1-ED92BB2B352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4" name="Arc 61">
                <a:extLst>
                  <a:ext uri="{FF2B5EF4-FFF2-40B4-BE49-F238E27FC236}">
                    <a16:creationId xmlns:a16="http://schemas.microsoft.com/office/drawing/2014/main" id="{60F36E4A-05C4-D743-8670-0DCA1C69688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5" name="Arc 62">
                <a:extLst>
                  <a:ext uri="{FF2B5EF4-FFF2-40B4-BE49-F238E27FC236}">
                    <a16:creationId xmlns:a16="http://schemas.microsoft.com/office/drawing/2014/main" id="{C1DC106F-5716-C847-9802-2F2B7EDAA6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6" name="Line 63">
                <a:extLst>
                  <a:ext uri="{FF2B5EF4-FFF2-40B4-BE49-F238E27FC236}">
                    <a16:creationId xmlns:a16="http://schemas.microsoft.com/office/drawing/2014/main" id="{63397E4C-B757-444C-A098-518F1DCAB06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64">
                <a:extLst>
                  <a:ext uri="{FF2B5EF4-FFF2-40B4-BE49-F238E27FC236}">
                    <a16:creationId xmlns:a16="http://schemas.microsoft.com/office/drawing/2014/main" id="{A6D1B843-CDF3-9046-A730-B45CB46790D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 name="Arc 65">
                <a:extLst>
                  <a:ext uri="{FF2B5EF4-FFF2-40B4-BE49-F238E27FC236}">
                    <a16:creationId xmlns:a16="http://schemas.microsoft.com/office/drawing/2014/main" id="{F6776A04-0585-E347-BF60-37E68F2E021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9" name="Arc 66">
                <a:extLst>
                  <a:ext uri="{FF2B5EF4-FFF2-40B4-BE49-F238E27FC236}">
                    <a16:creationId xmlns:a16="http://schemas.microsoft.com/office/drawing/2014/main" id="{B5D676C9-A2C7-0F4E-868D-0E8C8D38642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0" name="Arc 67">
                <a:extLst>
                  <a:ext uri="{FF2B5EF4-FFF2-40B4-BE49-F238E27FC236}">
                    <a16:creationId xmlns:a16="http://schemas.microsoft.com/office/drawing/2014/main" id="{A2C1CE22-C3B2-704C-A28D-2BE8D909F62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1" name="Arc 68">
                <a:extLst>
                  <a:ext uri="{FF2B5EF4-FFF2-40B4-BE49-F238E27FC236}">
                    <a16:creationId xmlns:a16="http://schemas.microsoft.com/office/drawing/2014/main" id="{453CB3A2-654F-6A4F-927C-E80AF962CB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2" name="Arc 69">
                <a:extLst>
                  <a:ext uri="{FF2B5EF4-FFF2-40B4-BE49-F238E27FC236}">
                    <a16:creationId xmlns:a16="http://schemas.microsoft.com/office/drawing/2014/main" id="{862584D2-C06F-C645-BBA1-89137AD4C2C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3" name="Arc 70">
                <a:extLst>
                  <a:ext uri="{FF2B5EF4-FFF2-40B4-BE49-F238E27FC236}">
                    <a16:creationId xmlns:a16="http://schemas.microsoft.com/office/drawing/2014/main" id="{A9DF4E35-FA17-DA40-A534-8A97582E174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4" name="Arc 71">
                <a:extLst>
                  <a:ext uri="{FF2B5EF4-FFF2-40B4-BE49-F238E27FC236}">
                    <a16:creationId xmlns:a16="http://schemas.microsoft.com/office/drawing/2014/main" id="{49702ACE-BAF1-284A-99A2-D421A8FEBAB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85" name="Group 209">
              <a:extLst>
                <a:ext uri="{FF2B5EF4-FFF2-40B4-BE49-F238E27FC236}">
                  <a16:creationId xmlns:a16="http://schemas.microsoft.com/office/drawing/2014/main" id="{4F2A27EB-9BDA-724B-A617-59EF3484B400}"/>
                </a:ext>
              </a:extLst>
            </p:cNvPr>
            <p:cNvGrpSpPr>
              <a:grpSpLocks/>
            </p:cNvGrpSpPr>
            <p:nvPr/>
          </p:nvGrpSpPr>
          <p:grpSpPr bwMode="auto">
            <a:xfrm>
              <a:off x="3061703" y="1237520"/>
              <a:ext cx="152400" cy="762000"/>
              <a:chOff x="3935" y="1728"/>
              <a:chExt cx="96" cy="480"/>
            </a:xfrm>
          </p:grpSpPr>
          <p:sp>
            <p:nvSpPr>
              <p:cNvPr id="386" name="Arc 59">
                <a:extLst>
                  <a:ext uri="{FF2B5EF4-FFF2-40B4-BE49-F238E27FC236}">
                    <a16:creationId xmlns:a16="http://schemas.microsoft.com/office/drawing/2014/main" id="{7976D0E4-DCBD-6D48-A529-427A6406F11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7" name="Arc 60">
                <a:extLst>
                  <a:ext uri="{FF2B5EF4-FFF2-40B4-BE49-F238E27FC236}">
                    <a16:creationId xmlns:a16="http://schemas.microsoft.com/office/drawing/2014/main" id="{8050112B-6525-1640-BA50-D7E6108EF7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8" name="Arc 61">
                <a:extLst>
                  <a:ext uri="{FF2B5EF4-FFF2-40B4-BE49-F238E27FC236}">
                    <a16:creationId xmlns:a16="http://schemas.microsoft.com/office/drawing/2014/main" id="{A9CB905F-78BF-584A-B8C3-CFC8B27576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9" name="Arc 62">
                <a:extLst>
                  <a:ext uri="{FF2B5EF4-FFF2-40B4-BE49-F238E27FC236}">
                    <a16:creationId xmlns:a16="http://schemas.microsoft.com/office/drawing/2014/main" id="{DEE73A13-5F8D-0545-A076-331B243E4AC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0" name="Line 63">
                <a:extLst>
                  <a:ext uri="{FF2B5EF4-FFF2-40B4-BE49-F238E27FC236}">
                    <a16:creationId xmlns:a16="http://schemas.microsoft.com/office/drawing/2014/main" id="{E6CE4442-828B-2A4D-9062-5E01027532C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1" name="Line 64">
                <a:extLst>
                  <a:ext uri="{FF2B5EF4-FFF2-40B4-BE49-F238E27FC236}">
                    <a16:creationId xmlns:a16="http://schemas.microsoft.com/office/drawing/2014/main" id="{E5773B49-1A80-634D-9667-5719221659A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2" name="Arc 65">
                <a:extLst>
                  <a:ext uri="{FF2B5EF4-FFF2-40B4-BE49-F238E27FC236}">
                    <a16:creationId xmlns:a16="http://schemas.microsoft.com/office/drawing/2014/main" id="{7E5F15CC-F4FD-5741-A044-8A24AD64E0A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3" name="Arc 66">
                <a:extLst>
                  <a:ext uri="{FF2B5EF4-FFF2-40B4-BE49-F238E27FC236}">
                    <a16:creationId xmlns:a16="http://schemas.microsoft.com/office/drawing/2014/main" id="{EE225C8D-4C3D-4B48-A395-1AC7353D75D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4" name="Arc 67">
                <a:extLst>
                  <a:ext uri="{FF2B5EF4-FFF2-40B4-BE49-F238E27FC236}">
                    <a16:creationId xmlns:a16="http://schemas.microsoft.com/office/drawing/2014/main" id="{309B4C60-0CAB-1243-98E8-B8110F45D45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5" name="Arc 68">
                <a:extLst>
                  <a:ext uri="{FF2B5EF4-FFF2-40B4-BE49-F238E27FC236}">
                    <a16:creationId xmlns:a16="http://schemas.microsoft.com/office/drawing/2014/main" id="{EBDFDAB7-73C6-DC48-B8CF-B942CD89D3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9">
                <a:extLst>
                  <a:ext uri="{FF2B5EF4-FFF2-40B4-BE49-F238E27FC236}">
                    <a16:creationId xmlns:a16="http://schemas.microsoft.com/office/drawing/2014/main" id="{02FB44A1-03B1-3448-8167-C549D908D0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70">
                <a:extLst>
                  <a:ext uri="{FF2B5EF4-FFF2-40B4-BE49-F238E27FC236}">
                    <a16:creationId xmlns:a16="http://schemas.microsoft.com/office/drawing/2014/main" id="{1A802044-D339-E84A-AF18-5F813B5C7A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71">
                <a:extLst>
                  <a:ext uri="{FF2B5EF4-FFF2-40B4-BE49-F238E27FC236}">
                    <a16:creationId xmlns:a16="http://schemas.microsoft.com/office/drawing/2014/main" id="{054BA1FA-430B-9647-9D53-151D70FD72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99" name="Oval 398">
              <a:extLst>
                <a:ext uri="{FF2B5EF4-FFF2-40B4-BE49-F238E27FC236}">
                  <a16:creationId xmlns:a16="http://schemas.microsoft.com/office/drawing/2014/main" id="{92FC2D4D-116C-FB43-8794-88B565759788}"/>
                </a:ext>
              </a:extLst>
            </p:cNvPr>
            <p:cNvSpPr>
              <a:spLocks noChangeAspect="1" noChangeArrowheads="1"/>
            </p:cNvSpPr>
            <p:nvPr/>
          </p:nvSpPr>
          <p:spPr bwMode="auto">
            <a:xfrm>
              <a:off x="3076943" y="410406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00" name="Group 210">
              <a:extLst>
                <a:ext uri="{FF2B5EF4-FFF2-40B4-BE49-F238E27FC236}">
                  <a16:creationId xmlns:a16="http://schemas.microsoft.com/office/drawing/2014/main" id="{0E73DBF4-60A9-A449-8837-399D48FFCD8A}"/>
                </a:ext>
              </a:extLst>
            </p:cNvPr>
            <p:cNvGrpSpPr>
              <a:grpSpLocks/>
            </p:cNvGrpSpPr>
            <p:nvPr/>
          </p:nvGrpSpPr>
          <p:grpSpPr bwMode="auto">
            <a:xfrm>
              <a:off x="3523428" y="2741781"/>
              <a:ext cx="304800" cy="762000"/>
              <a:chOff x="3216" y="1728"/>
              <a:chExt cx="192" cy="480"/>
            </a:xfrm>
          </p:grpSpPr>
          <p:sp>
            <p:nvSpPr>
              <p:cNvPr id="401" name="Line 8">
                <a:extLst>
                  <a:ext uri="{FF2B5EF4-FFF2-40B4-BE49-F238E27FC236}">
                    <a16:creationId xmlns:a16="http://schemas.microsoft.com/office/drawing/2014/main" id="{2C088ECF-AB94-484C-BEF0-411483F693E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2" name="Line 9">
                <a:extLst>
                  <a:ext uri="{FF2B5EF4-FFF2-40B4-BE49-F238E27FC236}">
                    <a16:creationId xmlns:a16="http://schemas.microsoft.com/office/drawing/2014/main" id="{996A055E-4524-4242-BD63-930757D57EA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3" name="Line 10">
                <a:extLst>
                  <a:ext uri="{FF2B5EF4-FFF2-40B4-BE49-F238E27FC236}">
                    <a16:creationId xmlns:a16="http://schemas.microsoft.com/office/drawing/2014/main" id="{A5265671-5E28-CD4E-BBD3-705BD6A818C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4" name="Line 11">
                <a:extLst>
                  <a:ext uri="{FF2B5EF4-FFF2-40B4-BE49-F238E27FC236}">
                    <a16:creationId xmlns:a16="http://schemas.microsoft.com/office/drawing/2014/main" id="{BB27164A-1D08-914E-83E6-AA46E0D4DF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5" name="Group 210">
              <a:extLst>
                <a:ext uri="{FF2B5EF4-FFF2-40B4-BE49-F238E27FC236}">
                  <a16:creationId xmlns:a16="http://schemas.microsoft.com/office/drawing/2014/main" id="{DBC2CE2C-8603-DA45-A99E-202E1E04975B}"/>
                </a:ext>
              </a:extLst>
            </p:cNvPr>
            <p:cNvGrpSpPr>
              <a:grpSpLocks/>
            </p:cNvGrpSpPr>
            <p:nvPr/>
          </p:nvGrpSpPr>
          <p:grpSpPr bwMode="auto">
            <a:xfrm>
              <a:off x="4102548" y="2723493"/>
              <a:ext cx="304800" cy="762000"/>
              <a:chOff x="3216" y="1728"/>
              <a:chExt cx="192" cy="480"/>
            </a:xfrm>
          </p:grpSpPr>
          <p:sp>
            <p:nvSpPr>
              <p:cNvPr id="406" name="Line 8">
                <a:extLst>
                  <a:ext uri="{FF2B5EF4-FFF2-40B4-BE49-F238E27FC236}">
                    <a16:creationId xmlns:a16="http://schemas.microsoft.com/office/drawing/2014/main" id="{93CA0E30-7C70-F646-8B74-5F0551F175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7" name="Line 9">
                <a:extLst>
                  <a:ext uri="{FF2B5EF4-FFF2-40B4-BE49-F238E27FC236}">
                    <a16:creationId xmlns:a16="http://schemas.microsoft.com/office/drawing/2014/main" id="{319E6BB5-B50C-BF45-8241-53AE230825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8" name="Line 10">
                <a:extLst>
                  <a:ext uri="{FF2B5EF4-FFF2-40B4-BE49-F238E27FC236}">
                    <a16:creationId xmlns:a16="http://schemas.microsoft.com/office/drawing/2014/main" id="{D6C253C4-4448-7345-9F10-D9E10119FB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 name="Line 11">
                <a:extLst>
                  <a:ext uri="{FF2B5EF4-FFF2-40B4-BE49-F238E27FC236}">
                    <a16:creationId xmlns:a16="http://schemas.microsoft.com/office/drawing/2014/main" id="{3813BADD-2801-6C4B-BC2A-BF563105989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0" name="Straight Connector 409">
              <a:extLst>
                <a:ext uri="{FF2B5EF4-FFF2-40B4-BE49-F238E27FC236}">
                  <a16:creationId xmlns:a16="http://schemas.microsoft.com/office/drawing/2014/main" id="{43C97811-9DC8-1A41-A39E-616A48F1EA8B}"/>
                </a:ext>
              </a:extLst>
            </p:cNvPr>
            <p:cNvCxnSpPr>
              <a:cxnSpLocks/>
            </p:cNvCxnSpPr>
            <p:nvPr/>
          </p:nvCxnSpPr>
          <p:spPr>
            <a:xfrm>
              <a:off x="3167349" y="1264257"/>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B95C23D5-CC33-5048-9E1D-63D62A6B7310}"/>
                </a:ext>
              </a:extLst>
            </p:cNvPr>
            <p:cNvCxnSpPr>
              <a:cxnSpLocks/>
            </p:cNvCxnSpPr>
            <p:nvPr/>
          </p:nvCxnSpPr>
          <p:spPr>
            <a:xfrm>
              <a:off x="3168193" y="197748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2" name="Oval 411">
              <a:extLst>
                <a:ext uri="{FF2B5EF4-FFF2-40B4-BE49-F238E27FC236}">
                  <a16:creationId xmlns:a16="http://schemas.microsoft.com/office/drawing/2014/main" id="{6A05A895-B99C-A940-BE6F-3DA125BD8399}"/>
                </a:ext>
              </a:extLst>
            </p:cNvPr>
            <p:cNvSpPr>
              <a:spLocks noChangeAspect="1" noChangeArrowheads="1"/>
            </p:cNvSpPr>
            <p:nvPr/>
          </p:nvSpPr>
          <p:spPr bwMode="auto">
            <a:xfrm>
              <a:off x="3070847" y="11962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3" name="Straight Connector 412">
              <a:extLst>
                <a:ext uri="{FF2B5EF4-FFF2-40B4-BE49-F238E27FC236}">
                  <a16:creationId xmlns:a16="http://schemas.microsoft.com/office/drawing/2014/main" id="{8C36B6C8-E887-5C4B-8C98-DE7C92BF84F3}"/>
                </a:ext>
              </a:extLst>
            </p:cNvPr>
            <p:cNvCxnSpPr>
              <a:cxnSpLocks/>
            </p:cNvCxnSpPr>
            <p:nvPr/>
          </p:nvCxnSpPr>
          <p:spPr>
            <a:xfrm>
              <a:off x="3161254" y="418424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05BAEDD1-21B0-D44A-BBCF-6892EDF9CEE1}"/>
                </a:ext>
              </a:extLst>
            </p:cNvPr>
            <p:cNvCxnSpPr>
              <a:cxnSpLocks/>
            </p:cNvCxnSpPr>
            <p:nvPr/>
          </p:nvCxnSpPr>
          <p:spPr>
            <a:xfrm>
              <a:off x="3137712" y="4897473"/>
              <a:ext cx="11252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5" name="Oval 414">
              <a:extLst>
                <a:ext uri="{FF2B5EF4-FFF2-40B4-BE49-F238E27FC236}">
                  <a16:creationId xmlns:a16="http://schemas.microsoft.com/office/drawing/2014/main" id="{E837B69B-9EBF-8444-80B7-A58D054ECDC9}"/>
                </a:ext>
              </a:extLst>
            </p:cNvPr>
            <p:cNvSpPr>
              <a:spLocks noChangeAspect="1" noChangeArrowheads="1"/>
            </p:cNvSpPr>
            <p:nvPr/>
          </p:nvSpPr>
          <p:spPr bwMode="auto">
            <a:xfrm>
              <a:off x="3076943" y="482339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6" name="Straight Connector 415">
              <a:extLst>
                <a:ext uri="{FF2B5EF4-FFF2-40B4-BE49-F238E27FC236}">
                  <a16:creationId xmlns:a16="http://schemas.microsoft.com/office/drawing/2014/main" id="{69F6F53F-085E-9741-99C0-6EEB40937962}"/>
                </a:ext>
              </a:extLst>
            </p:cNvPr>
            <p:cNvCxnSpPr>
              <a:cxnSpLocks/>
            </p:cNvCxnSpPr>
            <p:nvPr/>
          </p:nvCxnSpPr>
          <p:spPr>
            <a:xfrm>
              <a:off x="3675004" y="1977489"/>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2DD29B45-9BE0-8C4B-9A44-88FB25E6336E}"/>
                </a:ext>
              </a:extLst>
            </p:cNvPr>
            <p:cNvCxnSpPr>
              <a:cxnSpLocks/>
            </p:cNvCxnSpPr>
            <p:nvPr/>
          </p:nvCxnSpPr>
          <p:spPr>
            <a:xfrm>
              <a:off x="3668908" y="3312513"/>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CE527FF3-0634-1349-B29E-B16DD262E490}"/>
                </a:ext>
              </a:extLst>
            </p:cNvPr>
            <p:cNvCxnSpPr>
              <a:cxnSpLocks/>
            </p:cNvCxnSpPr>
            <p:nvPr/>
          </p:nvCxnSpPr>
          <p:spPr>
            <a:xfrm>
              <a:off x="4263745" y="1252064"/>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1ABCFE15-2EE5-4344-92B5-16203BF14597}"/>
                </a:ext>
              </a:extLst>
            </p:cNvPr>
            <p:cNvCxnSpPr>
              <a:cxnSpLocks/>
            </p:cNvCxnSpPr>
            <p:nvPr/>
          </p:nvCxnSpPr>
          <p:spPr>
            <a:xfrm>
              <a:off x="4262931" y="3251553"/>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4101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14</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3400848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1214693"/>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1757567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16</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4808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17</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2134857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find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18</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19</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20</a:t>
            </a:fld>
            <a:endParaRPr lang="en-US"/>
          </a:p>
        </p:txBody>
      </p:sp>
    </p:spTree>
    <p:extLst>
      <p:ext uri="{BB962C8B-B14F-4D97-AF65-F5344CB8AC3E}">
        <p14:creationId xmlns:p14="http://schemas.microsoft.com/office/powerpoint/2010/main" val="617937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Tree>
    <p:extLst>
      <p:ext uri="{BB962C8B-B14F-4D97-AF65-F5344CB8AC3E}">
        <p14:creationId xmlns:p14="http://schemas.microsoft.com/office/powerpoint/2010/main" val="3167796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22</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Tree>
    <p:extLst>
      <p:ext uri="{BB962C8B-B14F-4D97-AF65-F5344CB8AC3E}">
        <p14:creationId xmlns:p14="http://schemas.microsoft.com/office/powerpoint/2010/main" val="3946703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23</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Tree>
    <p:extLst>
      <p:ext uri="{BB962C8B-B14F-4D97-AF65-F5344CB8AC3E}">
        <p14:creationId xmlns:p14="http://schemas.microsoft.com/office/powerpoint/2010/main" val="784259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Tree>
    <p:extLst>
      <p:ext uri="{BB962C8B-B14F-4D97-AF65-F5344CB8AC3E}">
        <p14:creationId xmlns:p14="http://schemas.microsoft.com/office/powerpoint/2010/main" val="462941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Tree>
    <p:extLst>
      <p:ext uri="{BB962C8B-B14F-4D97-AF65-F5344CB8AC3E}">
        <p14:creationId xmlns:p14="http://schemas.microsoft.com/office/powerpoint/2010/main" val="1774492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4243593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2625963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3952872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spTree>
    <p:extLst>
      <p:ext uri="{BB962C8B-B14F-4D97-AF65-F5344CB8AC3E}">
        <p14:creationId xmlns:p14="http://schemas.microsoft.com/office/powerpoint/2010/main" val="1216661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2" y="1324660"/>
                <a:ext cx="8021320"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2" y="1324660"/>
                <a:ext cx="8021320" cy="4409475"/>
              </a:xfrm>
              <a:prstGeom prst="rect">
                <a:avLst/>
              </a:prstGeom>
              <a:blipFill>
                <a:blip r:embed="rId3"/>
                <a:stretch>
                  <a:fillRect l="-2844"/>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spTree>
    <p:extLst>
      <p:ext uri="{BB962C8B-B14F-4D97-AF65-F5344CB8AC3E}">
        <p14:creationId xmlns:p14="http://schemas.microsoft.com/office/powerpoint/2010/main" val="3718150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3464544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32</a:t>
            </a:fld>
            <a:endParaRPr lang="en-US"/>
          </a:p>
        </p:txBody>
      </p:sp>
    </p:spTree>
    <p:extLst>
      <p:ext uri="{BB962C8B-B14F-4D97-AF65-F5344CB8AC3E}">
        <p14:creationId xmlns:p14="http://schemas.microsoft.com/office/powerpoint/2010/main" val="2378321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Tree>
    <p:extLst>
      <p:ext uri="{BB962C8B-B14F-4D97-AF65-F5344CB8AC3E}">
        <p14:creationId xmlns:p14="http://schemas.microsoft.com/office/powerpoint/2010/main" val="3993150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4038" y="1665385"/>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4038" y="1665385"/>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8" y="1848939"/>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8" y="1848939"/>
                <a:ext cx="10913672" cy="3732064"/>
              </a:xfrm>
              <a:blipFill>
                <a:blip r:embed="rId2"/>
                <a:stretch>
                  <a:fillRect l="-34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1243" y="1308781"/>
                <a:ext cx="7580255" cy="5230131"/>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1243" y="1308781"/>
                <a:ext cx="7580255" cy="5230131"/>
              </a:xfrm>
              <a:blipFill>
                <a:blip r:embed="rId2"/>
                <a:stretch>
                  <a:fillRect l="-502" t="-7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29339" y="1363908"/>
                <a:ext cx="10533321" cy="51750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marL="285750" indent="-285750" hangingPunct="0">
                  <a:buFont typeface="Arial" panose="020B0604020202020204" pitchFamily="34" charset="0"/>
                  <a:buChar char="•"/>
                </a:pPr>
                <a:r>
                  <a:rPr lang="en-US"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29339" y="1363908"/>
                <a:ext cx="10533321" cy="5175004"/>
              </a:xfrm>
              <a:prstGeom prst="rect">
                <a:avLst/>
              </a:prstGeom>
              <a:blipFill>
                <a:blip r:embed="rId3"/>
                <a:stretch>
                  <a:fillRect l="-964" t="-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707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7071" y="1185829"/>
                <a:ext cx="5872716" cy="5306331"/>
              </a:xfrm>
              <a:blipFill>
                <a:blip r:embed="rId2"/>
                <a:stretch>
                  <a:fillRect l="-6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890437" y="1297923"/>
                <a:ext cx="6152720"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is</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cs typeface="Calibri" panose="020F0502020204030204" pitchFamily="34" charset="0"/>
                      </a:rPr>
                      <m:t>= </m:t>
                    </m:r>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cs typeface="Calibri" panose="020F0502020204030204" pitchFamily="34" charset="0"/>
                          </a:rPr>
                          <m:t>′</m:t>
                        </m:r>
                      </m:sup>
                    </m:sSup>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sSup>
                      <m:sSupPr>
                        <m:ctrlPr>
                          <a:rPr lang="en-US" sz="180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cs typeface="Calibri" panose="020F0502020204030204" pitchFamily="34" charset="0"/>
                          </a:rPr>
                          <m:t>𝑟</m:t>
                        </m:r>
                      </m:den>
                    </m:f>
                    <m:r>
                      <a:rPr lang="en-US" sz="1800" b="0" i="1" smtClean="0">
                        <a:latin typeface="Cambria Math" panose="02040503050406030204" pitchFamily="18" charset="0"/>
                        <a:cs typeface="Calibri" panose="020F0502020204030204" pitchFamily="34" charset="0"/>
                      </a:rPr>
                      <m:t>(1−</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2</m:t>
                        </m:r>
                      </m:num>
                      <m:den>
                        <m:r>
                          <a:rPr lang="en-US" sz="1800" b="0" i="1" smtClean="0">
                            <a:latin typeface="Cambria Math" panose="02040503050406030204" pitchFamily="18" charset="0"/>
                            <a:cs typeface="Calibri" panose="020F0502020204030204" pitchFamily="34" charset="0"/>
                          </a:rPr>
                          <m:t>𝑟</m:t>
                        </m:r>
                      </m:den>
                    </m:f>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cs typeface="Calibri" panose="020F0502020204030204" pitchFamily="34" charset="0"/>
                          </a:rPr>
                          <m:t>′</m:t>
                        </m:r>
                      </m:sup>
                    </m:sSup>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890437" y="1297923"/>
                <a:ext cx="6152720" cy="5306331"/>
              </a:xfrm>
              <a:prstGeom prst="rect">
                <a:avLst/>
              </a:prstGeom>
              <a:blipFill>
                <a:blip r:embed="rId3"/>
                <a:stretch>
                  <a:fillRect l="-617"/>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85829"/>
                <a:ext cx="10515599"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𝑞</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r>
                          <a:rPr lang="en-US" sz="1800" i="1">
                            <a:latin typeface="Cambria Math" panose="02040503050406030204" pitchFamily="18" charset="0"/>
                            <a:ea typeface="Cambria Math" panose="02040503050406030204" pitchFamily="18" charset="0"/>
                            <a:cs typeface="Calibri" panose="020F0502020204030204" pitchFamily="34" charset="0"/>
                          </a:rPr>
                          <m:t>𝑟</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By analogy:</a:t>
                </a: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𝑓</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 </m:t>
                    </m:r>
                    <m:nary>
                      <m:naryPr>
                        <m:limLoc m:val="undOvr"/>
                        <m:subHide m:val="on"/>
                        <m:supHide m:val="on"/>
                        <m:ctrlPr>
                          <a:rPr lang="en-US" sz="1800" i="1">
                            <a:latin typeface="Cambria Math" panose="02040503050406030204" pitchFamily="18" charset="0"/>
                            <a:cs typeface="Calibri" panose="020F0502020204030204" pitchFamily="34" charset="0"/>
                          </a:rPr>
                        </m:ctrlPr>
                      </m:naryPr>
                      <m:sub/>
                      <m:sup/>
                      <m:e>
                        <m:r>
                          <a:rPr lang="en-US" sz="1800" i="1">
                            <a:latin typeface="Cambria Math" panose="02040503050406030204" pitchFamily="18" charset="0"/>
                            <a:cs typeface="Calibri" panose="020F0502020204030204" pitchFamily="34" charset="0"/>
                          </a:rPr>
                          <m:t>𝑠</m:t>
                        </m:r>
                        <m:r>
                          <a:rPr lang="en-US" sz="1800" i="1">
                            <a:latin typeface="Cambria Math" panose="02040503050406030204" pitchFamily="18" charset="0"/>
                            <a:cs typeface="Calibri" panose="020F0502020204030204" pitchFamily="34" charset="0"/>
                          </a:rPr>
                          <m:t> </m:t>
                        </m:r>
                        <m:r>
                          <a:rPr lang="en-US" sz="1800" i="1">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85829"/>
                <a:ext cx="10515599" cy="5306331"/>
              </a:xfrm>
              <a:blipFill>
                <a:blip r:embed="rId2"/>
                <a:stretch>
                  <a:fillRect l="-4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15144"/>
                <a:ext cx="10727635" cy="5306331"/>
              </a:xfrm>
            </p:spPr>
            <p:txBody>
              <a:bodyPr>
                <a:normAutofit/>
              </a:body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18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15144"/>
                <a:ext cx="10727635" cy="5306331"/>
              </a:xfrm>
              <a:blipFill>
                <a:blip r:embed="rId2"/>
                <a:stretch>
                  <a:fillRect l="-47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43</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96347" y="1415144"/>
                <a:ext cx="11283438"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a:t>
                </a:r>
                <a:r>
                  <a:rPr lang="en-US" sz="1800">
                    <a:latin typeface="Calibri" panose="020F0502020204030204" pitchFamily="34" charset="0"/>
                    <a:cs typeface="Calibri" panose="020F0502020204030204" pitchFamily="34" charset="0"/>
                  </a:rPr>
                  <a:t>previous equation </a:t>
                </a:r>
                <a:r>
                  <a:rPr lang="en-US" sz="1800" dirty="0">
                    <a:latin typeface="Calibri" panose="020F0502020204030204" pitchFamily="34" charset="0"/>
                    <a:cs typeface="Calibri" panose="020F0502020204030204" pitchFamily="34" charset="0"/>
                  </a:rPr>
                  <a:t>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96347" y="1415144"/>
                <a:ext cx="11283438" cy="5306331"/>
              </a:xfrm>
              <a:prstGeom prst="rect">
                <a:avLst/>
              </a:prstGeom>
              <a:blipFill>
                <a:blip r:embed="rId2"/>
                <a:stretch>
                  <a:fillRect l="-450"/>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563" y="1721022"/>
                <a:ext cx="7428963" cy="4361726"/>
              </a:xfrm>
            </p:spPr>
            <p:txBody>
              <a:bodyPr>
                <a:normAutofit/>
              </a:bodyPr>
              <a:lstStyle/>
              <a:p>
                <a:pPr marL="342900" indent="-342900">
                  <a:lnSpc>
                    <a:spcPct val="12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563" y="1721022"/>
                <a:ext cx="7428963" cy="4361726"/>
              </a:xfrm>
              <a:blipFill>
                <a:blip r:embed="rId2"/>
                <a:stretch>
                  <a:fillRect l="-684" t="-6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44</a:t>
            </a:fld>
            <a:endParaRPr lang="en-US" altLang="en-US"/>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Coupling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896900" y="1699054"/>
                <a:ext cx="7581032" cy="3910555"/>
              </a:xfrm>
              <a:prstGeom prst="rect">
                <a:avLst/>
              </a:prstGeom>
              <a:noFill/>
            </p:spPr>
            <p:txBody>
              <a:bodyPr wrap="square" rtlCol="0">
                <a:noAutofit/>
              </a:bodyPr>
              <a:lstStyle/>
              <a:p>
                <a:pPr marL="285750" indent="-285750">
                  <a:buFont typeface="Arial" panose="020B0604020202020204" pitchFamily="34" charset="0"/>
                  <a:buChar char="•"/>
                </a:pPr>
                <a:r>
                  <a:rPr lang="en-US" dirty="0"/>
                  <a:t>Voltage gain, </a:t>
                </a:r>
                <a14:m>
                  <m:oMath xmlns:m="http://schemas.openxmlformats.org/officeDocument/2006/math">
                    <m:r>
                      <a:rPr lang="en-US" b="0" i="1" smtClean="0">
                        <a:latin typeface="Cambria Math" panose="02040503050406030204" pitchFamily="18" charset="0"/>
                      </a:rPr>
                      <m:t>𝐴</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Current gain, </a:t>
                </a:r>
                <a14:m>
                  <m:oMath xmlns:m="http://schemas.openxmlformats.org/officeDocument/2006/math">
                    <m:r>
                      <a:rPr lang="en-US" b="0" i="1" smtClean="0">
                        <a:latin typeface="Cambria Math" panose="02040503050406030204" pitchFamily="18" charset="0"/>
                      </a:rPr>
                      <m:t>𝐴</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𝑜</m:t>
                                </m:r>
                              </m:sub>
                            </m:sSub>
                          </m:den>
                        </m:f>
                        <m:r>
                          <a:rPr lang="en-US" i="1">
                            <a:latin typeface="Cambria Math" panose="02040503050406030204" pitchFamily="18" charset="0"/>
                          </a:rPr>
                          <m:t>)</m:t>
                        </m:r>
                      </m:e>
                      <m:sup>
                        <m:r>
                          <a:rPr lang="en-US" i="1">
                            <a:latin typeface="Cambria Math" panose="02040503050406030204" pitchFamily="18" charset="0"/>
                          </a:rPr>
                          <m:t>2</m:t>
                        </m:r>
                      </m:sup>
                    </m:sSup>
                  </m:oMath>
                </a14:m>
                <a:endParaRPr lang="en-US" dirty="0"/>
              </a:p>
              <a:p>
                <a:pPr lvl="1"/>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896900" y="1699054"/>
                <a:ext cx="7581032" cy="3910555"/>
              </a:xfrm>
              <a:prstGeom prst="rect">
                <a:avLst/>
              </a:prstGeom>
              <a:blipFill>
                <a:blip r:embed="rId3"/>
                <a:stretch>
                  <a:fillRect l="-502" t="-647"/>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9A0DAD65-013C-7F4F-9313-E4CC1B420814}"/>
              </a:ext>
            </a:extLst>
          </p:cNvPr>
          <p:cNvGrpSpPr/>
          <p:nvPr/>
        </p:nvGrpSpPr>
        <p:grpSpPr>
          <a:xfrm>
            <a:off x="7392035" y="1493241"/>
            <a:ext cx="4179934" cy="1524237"/>
            <a:chOff x="8059866" y="963124"/>
            <a:chExt cx="4179934" cy="1524237"/>
          </a:xfrm>
        </p:grpSpPr>
        <p:sp>
          <p:nvSpPr>
            <p:cNvPr id="123" name="Freeform 12">
              <a:extLst>
                <a:ext uri="{FF2B5EF4-FFF2-40B4-BE49-F238E27FC236}">
                  <a16:creationId xmlns:a16="http://schemas.microsoft.com/office/drawing/2014/main" id="{B58BDD57-A486-7244-B0B9-4392788A7B00}"/>
                </a:ext>
              </a:extLst>
            </p:cNvPr>
            <p:cNvSpPr>
              <a:spLocks noChangeAspect="1"/>
            </p:cNvSpPr>
            <p:nvPr/>
          </p:nvSpPr>
          <p:spPr bwMode="auto">
            <a:xfrm>
              <a:off x="9291367" y="14459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4" name="Group 220">
              <a:extLst>
                <a:ext uri="{FF2B5EF4-FFF2-40B4-BE49-F238E27FC236}">
                  <a16:creationId xmlns:a16="http://schemas.microsoft.com/office/drawing/2014/main" id="{59F91353-1E6C-1F40-A418-7B278C511027}"/>
                </a:ext>
              </a:extLst>
            </p:cNvPr>
            <p:cNvGrpSpPr>
              <a:grpSpLocks/>
            </p:cNvGrpSpPr>
            <p:nvPr/>
          </p:nvGrpSpPr>
          <p:grpSpPr bwMode="auto">
            <a:xfrm>
              <a:off x="9291364" y="2148696"/>
              <a:ext cx="152400" cy="304800"/>
              <a:chOff x="3264" y="3072"/>
              <a:chExt cx="96" cy="192"/>
            </a:xfrm>
          </p:grpSpPr>
          <p:sp>
            <p:nvSpPr>
              <p:cNvPr id="126" name="Line 17">
                <a:extLst>
                  <a:ext uri="{FF2B5EF4-FFF2-40B4-BE49-F238E27FC236}">
                    <a16:creationId xmlns:a16="http://schemas.microsoft.com/office/drawing/2014/main" id="{FB5D8354-129D-2649-B730-5A9C85F9A7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Freeform 18">
                <a:extLst>
                  <a:ext uri="{FF2B5EF4-FFF2-40B4-BE49-F238E27FC236}">
                    <a16:creationId xmlns:a16="http://schemas.microsoft.com/office/drawing/2014/main" id="{9BECC4D0-4A24-2F46-BA2F-DA6FAAD636E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95" name="Group 207">
              <a:extLst>
                <a:ext uri="{FF2B5EF4-FFF2-40B4-BE49-F238E27FC236}">
                  <a16:creationId xmlns:a16="http://schemas.microsoft.com/office/drawing/2014/main" id="{66D6871A-915A-7544-9D0B-DB853689A428}"/>
                </a:ext>
              </a:extLst>
            </p:cNvPr>
            <p:cNvGrpSpPr>
              <a:grpSpLocks/>
            </p:cNvGrpSpPr>
            <p:nvPr/>
          </p:nvGrpSpPr>
          <p:grpSpPr bwMode="auto">
            <a:xfrm>
              <a:off x="8440279" y="1445731"/>
              <a:ext cx="304800" cy="762000"/>
              <a:chOff x="4560" y="2400"/>
              <a:chExt cx="192" cy="480"/>
            </a:xfrm>
          </p:grpSpPr>
          <p:sp>
            <p:nvSpPr>
              <p:cNvPr id="196" name="Oval 111">
                <a:extLst>
                  <a:ext uri="{FF2B5EF4-FFF2-40B4-BE49-F238E27FC236}">
                    <a16:creationId xmlns:a16="http://schemas.microsoft.com/office/drawing/2014/main" id="{8D516F4E-8565-B348-9BFE-8BDB621B3F2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00" name="Line 112">
                <a:extLst>
                  <a:ext uri="{FF2B5EF4-FFF2-40B4-BE49-F238E27FC236}">
                    <a16:creationId xmlns:a16="http://schemas.microsoft.com/office/drawing/2014/main" id="{C0883C3F-3E73-DA4C-A43A-6A6A884F2C4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3">
                <a:extLst>
                  <a:ext uri="{FF2B5EF4-FFF2-40B4-BE49-F238E27FC236}">
                    <a16:creationId xmlns:a16="http://schemas.microsoft.com/office/drawing/2014/main" id="{765D631C-30DF-8748-A4EF-F71A5AAB2B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5" name="Group 117">
                <a:extLst>
                  <a:ext uri="{FF2B5EF4-FFF2-40B4-BE49-F238E27FC236}">
                    <a16:creationId xmlns:a16="http://schemas.microsoft.com/office/drawing/2014/main" id="{DB4B2ADF-C0F7-1C49-8176-DDDAB1B93918}"/>
                  </a:ext>
                </a:extLst>
              </p:cNvPr>
              <p:cNvGrpSpPr>
                <a:grpSpLocks noChangeAspect="1"/>
              </p:cNvGrpSpPr>
              <p:nvPr/>
            </p:nvGrpSpPr>
            <p:grpSpPr bwMode="auto">
              <a:xfrm>
                <a:off x="4608" y="2592"/>
                <a:ext cx="96" cy="96"/>
                <a:chOff x="2929" y="3217"/>
                <a:chExt cx="383" cy="191"/>
              </a:xfrm>
            </p:grpSpPr>
            <p:sp>
              <p:nvSpPr>
                <p:cNvPr id="206" name="Arc 118">
                  <a:extLst>
                    <a:ext uri="{FF2B5EF4-FFF2-40B4-BE49-F238E27FC236}">
                      <a16:creationId xmlns:a16="http://schemas.microsoft.com/office/drawing/2014/main" id="{79890F74-6456-294F-87E3-7BDB1CF68C1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119">
                  <a:extLst>
                    <a:ext uri="{FF2B5EF4-FFF2-40B4-BE49-F238E27FC236}">
                      <a16:creationId xmlns:a16="http://schemas.microsoft.com/office/drawing/2014/main" id="{54F51AED-4781-134E-A2E5-2F541045499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11" name="Freeform 12">
              <a:extLst>
                <a:ext uri="{FF2B5EF4-FFF2-40B4-BE49-F238E27FC236}">
                  <a16:creationId xmlns:a16="http://schemas.microsoft.com/office/drawing/2014/main" id="{0EE5FBE9-B3AC-7E4E-B830-C5DC6718F5E8}"/>
                </a:ext>
              </a:extLst>
            </p:cNvPr>
            <p:cNvSpPr>
              <a:spLocks noChangeAspect="1"/>
            </p:cNvSpPr>
            <p:nvPr/>
          </p:nvSpPr>
          <p:spPr bwMode="auto">
            <a:xfrm rot="5400000">
              <a:off x="8916624" y="1073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4" name="Group 220">
              <a:extLst>
                <a:ext uri="{FF2B5EF4-FFF2-40B4-BE49-F238E27FC236}">
                  <a16:creationId xmlns:a16="http://schemas.microsoft.com/office/drawing/2014/main" id="{B3BDFF01-99A4-DB49-AA9B-1E2C7C07F4C6}"/>
                </a:ext>
              </a:extLst>
            </p:cNvPr>
            <p:cNvGrpSpPr>
              <a:grpSpLocks/>
            </p:cNvGrpSpPr>
            <p:nvPr/>
          </p:nvGrpSpPr>
          <p:grpSpPr bwMode="auto">
            <a:xfrm>
              <a:off x="8512427" y="2182561"/>
              <a:ext cx="152400" cy="304800"/>
              <a:chOff x="3264" y="3072"/>
              <a:chExt cx="96" cy="192"/>
            </a:xfrm>
          </p:grpSpPr>
          <p:sp>
            <p:nvSpPr>
              <p:cNvPr id="219" name="Line 17">
                <a:extLst>
                  <a:ext uri="{FF2B5EF4-FFF2-40B4-BE49-F238E27FC236}">
                    <a16:creationId xmlns:a16="http://schemas.microsoft.com/office/drawing/2014/main" id="{F20869A8-5BBE-914E-89CE-0A024041302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D69BB0F6-D3B6-1B4E-98F7-0C6A245789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Freeform 12">
              <a:extLst>
                <a:ext uri="{FF2B5EF4-FFF2-40B4-BE49-F238E27FC236}">
                  <a16:creationId xmlns:a16="http://schemas.microsoft.com/office/drawing/2014/main" id="{582AE5FF-90EA-1048-8574-2C424DF9D653}"/>
                </a:ext>
              </a:extLst>
            </p:cNvPr>
            <p:cNvSpPr>
              <a:spLocks noChangeAspect="1"/>
            </p:cNvSpPr>
            <p:nvPr/>
          </p:nvSpPr>
          <p:spPr bwMode="auto">
            <a:xfrm>
              <a:off x="11638724" y="14500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2" name="Group 220">
              <a:extLst>
                <a:ext uri="{FF2B5EF4-FFF2-40B4-BE49-F238E27FC236}">
                  <a16:creationId xmlns:a16="http://schemas.microsoft.com/office/drawing/2014/main" id="{64C807C1-31BF-9A4F-B035-CE2F4B9E4D67}"/>
                </a:ext>
              </a:extLst>
            </p:cNvPr>
            <p:cNvGrpSpPr>
              <a:grpSpLocks/>
            </p:cNvGrpSpPr>
            <p:nvPr/>
          </p:nvGrpSpPr>
          <p:grpSpPr bwMode="auto">
            <a:xfrm>
              <a:off x="11638721" y="2152749"/>
              <a:ext cx="152400" cy="304800"/>
              <a:chOff x="3264" y="3072"/>
              <a:chExt cx="96" cy="192"/>
            </a:xfrm>
          </p:grpSpPr>
          <p:sp>
            <p:nvSpPr>
              <p:cNvPr id="253" name="Line 17">
                <a:extLst>
                  <a:ext uri="{FF2B5EF4-FFF2-40B4-BE49-F238E27FC236}">
                    <a16:creationId xmlns:a16="http://schemas.microsoft.com/office/drawing/2014/main" id="{3A4B8431-2D0E-3143-99D0-C4A6185B89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Freeform 18">
                <a:extLst>
                  <a:ext uri="{FF2B5EF4-FFF2-40B4-BE49-F238E27FC236}">
                    <a16:creationId xmlns:a16="http://schemas.microsoft.com/office/drawing/2014/main" id="{3A7D73BB-18C7-C740-BB51-8F5470B58C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55" name="Group 207">
              <a:extLst>
                <a:ext uri="{FF2B5EF4-FFF2-40B4-BE49-F238E27FC236}">
                  <a16:creationId xmlns:a16="http://schemas.microsoft.com/office/drawing/2014/main" id="{CC7ACA75-ADEC-7F45-83A3-CD69F42E96FE}"/>
                </a:ext>
              </a:extLst>
            </p:cNvPr>
            <p:cNvGrpSpPr>
              <a:grpSpLocks/>
            </p:cNvGrpSpPr>
            <p:nvPr/>
          </p:nvGrpSpPr>
          <p:grpSpPr bwMode="auto">
            <a:xfrm>
              <a:off x="10787636" y="1449784"/>
              <a:ext cx="304800" cy="762000"/>
              <a:chOff x="4560" y="2400"/>
              <a:chExt cx="192" cy="480"/>
            </a:xfrm>
          </p:grpSpPr>
          <p:sp>
            <p:nvSpPr>
              <p:cNvPr id="256" name="Oval 111">
                <a:extLst>
                  <a:ext uri="{FF2B5EF4-FFF2-40B4-BE49-F238E27FC236}">
                    <a16:creationId xmlns:a16="http://schemas.microsoft.com/office/drawing/2014/main" id="{6ED35F21-A7AC-3048-8F8A-AABA8A7A781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2" name="Line 112">
                <a:extLst>
                  <a:ext uri="{FF2B5EF4-FFF2-40B4-BE49-F238E27FC236}">
                    <a16:creationId xmlns:a16="http://schemas.microsoft.com/office/drawing/2014/main" id="{E57746A7-E333-4244-81B3-DA5B2A995FFD}"/>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 name="Line 113">
                <a:extLst>
                  <a:ext uri="{FF2B5EF4-FFF2-40B4-BE49-F238E27FC236}">
                    <a16:creationId xmlns:a16="http://schemas.microsoft.com/office/drawing/2014/main" id="{60630D41-C469-C341-BC77-6A2B307FC39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67" name="Group 117">
                <a:extLst>
                  <a:ext uri="{FF2B5EF4-FFF2-40B4-BE49-F238E27FC236}">
                    <a16:creationId xmlns:a16="http://schemas.microsoft.com/office/drawing/2014/main" id="{BE0230B6-10E6-BD4B-8DFB-11C92420B705}"/>
                  </a:ext>
                </a:extLst>
              </p:cNvPr>
              <p:cNvGrpSpPr>
                <a:grpSpLocks noChangeAspect="1"/>
              </p:cNvGrpSpPr>
              <p:nvPr/>
            </p:nvGrpSpPr>
            <p:grpSpPr bwMode="auto">
              <a:xfrm>
                <a:off x="4608" y="2592"/>
                <a:ext cx="96" cy="96"/>
                <a:chOff x="2929" y="3217"/>
                <a:chExt cx="383" cy="191"/>
              </a:xfrm>
            </p:grpSpPr>
            <p:sp>
              <p:nvSpPr>
                <p:cNvPr id="268" name="Arc 118">
                  <a:extLst>
                    <a:ext uri="{FF2B5EF4-FFF2-40B4-BE49-F238E27FC236}">
                      <a16:creationId xmlns:a16="http://schemas.microsoft.com/office/drawing/2014/main" id="{46D8F8C4-51E9-E245-A7D2-002E04A8027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119">
                  <a:extLst>
                    <a:ext uri="{FF2B5EF4-FFF2-40B4-BE49-F238E27FC236}">
                      <a16:creationId xmlns:a16="http://schemas.microsoft.com/office/drawing/2014/main" id="{DECCB55B-997B-CA4E-8666-BE3F8289F784}"/>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0" name="Freeform 12">
              <a:extLst>
                <a:ext uri="{FF2B5EF4-FFF2-40B4-BE49-F238E27FC236}">
                  <a16:creationId xmlns:a16="http://schemas.microsoft.com/office/drawing/2014/main" id="{1D74C13C-63D4-614E-A477-DE85D388A54B}"/>
                </a:ext>
              </a:extLst>
            </p:cNvPr>
            <p:cNvSpPr>
              <a:spLocks noChangeAspect="1"/>
            </p:cNvSpPr>
            <p:nvPr/>
          </p:nvSpPr>
          <p:spPr bwMode="auto">
            <a:xfrm rot="5400000">
              <a:off x="11263981" y="10774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1" name="Group 220">
              <a:extLst>
                <a:ext uri="{FF2B5EF4-FFF2-40B4-BE49-F238E27FC236}">
                  <a16:creationId xmlns:a16="http://schemas.microsoft.com/office/drawing/2014/main" id="{F5C6F893-AB47-CD4C-A4B6-B96AD3888AAC}"/>
                </a:ext>
              </a:extLst>
            </p:cNvPr>
            <p:cNvGrpSpPr>
              <a:grpSpLocks/>
            </p:cNvGrpSpPr>
            <p:nvPr/>
          </p:nvGrpSpPr>
          <p:grpSpPr bwMode="auto">
            <a:xfrm>
              <a:off x="10870670" y="2066870"/>
              <a:ext cx="152400" cy="304800"/>
              <a:chOff x="3264" y="3072"/>
              <a:chExt cx="96" cy="192"/>
            </a:xfrm>
          </p:grpSpPr>
          <p:sp>
            <p:nvSpPr>
              <p:cNvPr id="272" name="Line 17">
                <a:extLst>
                  <a:ext uri="{FF2B5EF4-FFF2-40B4-BE49-F238E27FC236}">
                    <a16:creationId xmlns:a16="http://schemas.microsoft.com/office/drawing/2014/main" id="{6EABFB03-99D9-5F40-A2E1-AE5C50E3FEF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Freeform 18">
                <a:extLst>
                  <a:ext uri="{FF2B5EF4-FFF2-40B4-BE49-F238E27FC236}">
                    <a16:creationId xmlns:a16="http://schemas.microsoft.com/office/drawing/2014/main" id="{39953A38-784B-4948-A201-1580049A5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B538E1-7991-9642-A2CB-82169593BF91}"/>
                    </a:ext>
                  </a:extLst>
                </p:cNvPr>
                <p:cNvSpPr txBox="1"/>
                <p:nvPr/>
              </p:nvSpPr>
              <p:spPr>
                <a:xfrm>
                  <a:off x="10390108" y="16193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4" name="TextBox 3">
                  <a:extLst>
                    <a:ext uri="{FF2B5EF4-FFF2-40B4-BE49-F238E27FC236}">
                      <a16:creationId xmlns:a16="http://schemas.microsoft.com/office/drawing/2014/main" id="{F9B538E1-7991-9642-A2CB-82169593BF91}"/>
                    </a:ext>
                  </a:extLst>
                </p:cNvPr>
                <p:cNvSpPr txBox="1">
                  <a:spLocks noRot="1" noChangeAspect="1" noMove="1" noResize="1" noEditPoints="1" noAdjustHandles="1" noChangeArrowheads="1" noChangeShapeType="1" noTextEdit="1"/>
                </p:cNvSpPr>
                <p:nvPr/>
              </p:nvSpPr>
              <p:spPr>
                <a:xfrm>
                  <a:off x="10390108" y="1619369"/>
                  <a:ext cx="51162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5D2809F2-062D-1145-AD4C-0D0297379C4A}"/>
                    </a:ext>
                  </a:extLst>
                </p:cNvPr>
                <p:cNvSpPr txBox="1"/>
                <p:nvPr/>
              </p:nvSpPr>
              <p:spPr>
                <a:xfrm>
                  <a:off x="9345000" y="126975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4" name="TextBox 273">
                  <a:extLst>
                    <a:ext uri="{FF2B5EF4-FFF2-40B4-BE49-F238E27FC236}">
                      <a16:creationId xmlns:a16="http://schemas.microsoft.com/office/drawing/2014/main" id="{5D2809F2-062D-1145-AD4C-0D0297379C4A}"/>
                    </a:ext>
                  </a:extLst>
                </p:cNvPr>
                <p:cNvSpPr txBox="1">
                  <a:spLocks noRot="1" noChangeAspect="1" noMove="1" noResize="1" noEditPoints="1" noAdjustHandles="1" noChangeArrowheads="1" noChangeShapeType="1" noTextEdit="1"/>
                </p:cNvSpPr>
                <p:nvPr/>
              </p:nvSpPr>
              <p:spPr>
                <a:xfrm>
                  <a:off x="9345000" y="1269758"/>
                  <a:ext cx="51162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5" name="TextBox 274">
                  <a:extLst>
                    <a:ext uri="{FF2B5EF4-FFF2-40B4-BE49-F238E27FC236}">
                      <a16:creationId xmlns:a16="http://schemas.microsoft.com/office/drawing/2014/main" id="{62E0C4B5-F692-4947-98D6-A706E8ABC4D2}"/>
                    </a:ext>
                  </a:extLst>
                </p:cNvPr>
                <p:cNvSpPr txBox="1"/>
                <p:nvPr/>
              </p:nvSpPr>
              <p:spPr>
                <a:xfrm>
                  <a:off x="8440279" y="963124"/>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b="0" i="1" smtClean="0">
                            <a:latin typeface="Cambria Math" panose="02040503050406030204" pitchFamily="18" charset="0"/>
                          </a:rPr>
                          <m:t>)</m:t>
                        </m:r>
                      </m:oMath>
                    </m:oMathPara>
                  </a14:m>
                  <a:endParaRPr lang="en-US" dirty="0"/>
                </a:p>
              </p:txBody>
            </p:sp>
          </mc:Choice>
          <mc:Fallback xmlns="">
            <p:sp>
              <p:nvSpPr>
                <p:cNvPr id="275" name="TextBox 274">
                  <a:extLst>
                    <a:ext uri="{FF2B5EF4-FFF2-40B4-BE49-F238E27FC236}">
                      <a16:creationId xmlns:a16="http://schemas.microsoft.com/office/drawing/2014/main" id="{62E0C4B5-F692-4947-98D6-A706E8ABC4D2}"/>
                    </a:ext>
                  </a:extLst>
                </p:cNvPr>
                <p:cNvSpPr txBox="1">
                  <a:spLocks noRot="1" noChangeAspect="1" noMove="1" noResize="1" noEditPoints="1" noAdjustHandles="1" noChangeArrowheads="1" noChangeShapeType="1" noTextEdit="1"/>
                </p:cNvSpPr>
                <p:nvPr/>
              </p:nvSpPr>
              <p:spPr>
                <a:xfrm>
                  <a:off x="8440279" y="963124"/>
                  <a:ext cx="1182903"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1A049909-8587-6542-849F-C156A65D0828}"/>
                    </a:ext>
                  </a:extLst>
                </p:cNvPr>
                <p:cNvSpPr txBox="1"/>
                <p:nvPr/>
              </p:nvSpPr>
              <p:spPr>
                <a:xfrm>
                  <a:off x="9326073" y="1619420"/>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xmlns="">
            <p:sp>
              <p:nvSpPr>
                <p:cNvPr id="276" name="TextBox 275">
                  <a:extLst>
                    <a:ext uri="{FF2B5EF4-FFF2-40B4-BE49-F238E27FC236}">
                      <a16:creationId xmlns:a16="http://schemas.microsoft.com/office/drawing/2014/main" id="{1A049909-8587-6542-849F-C156A65D0828}"/>
                    </a:ext>
                  </a:extLst>
                </p:cNvPr>
                <p:cNvSpPr txBox="1">
                  <a:spLocks noRot="1" noChangeAspect="1" noMove="1" noResize="1" noEditPoints="1" noAdjustHandles="1" noChangeArrowheads="1" noChangeShapeType="1" noTextEdit="1"/>
                </p:cNvSpPr>
                <p:nvPr/>
              </p:nvSpPr>
              <p:spPr>
                <a:xfrm>
                  <a:off x="9326073" y="1619420"/>
                  <a:ext cx="1182903" cy="369332"/>
                </a:xfrm>
                <a:prstGeom prst="rect">
                  <a:avLst/>
                </a:prstGeom>
                <a:blipFill>
                  <a:blip r:embed="rId7"/>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7" name="TextBox 276">
                  <a:extLst>
                    <a:ext uri="{FF2B5EF4-FFF2-40B4-BE49-F238E27FC236}">
                      <a16:creationId xmlns:a16="http://schemas.microsoft.com/office/drawing/2014/main" id="{4B3C1709-C92C-CF46-A522-D41959C17ECA}"/>
                    </a:ext>
                  </a:extLst>
                </p:cNvPr>
                <p:cNvSpPr txBox="1"/>
                <p:nvPr/>
              </p:nvSpPr>
              <p:spPr>
                <a:xfrm>
                  <a:off x="11099612" y="985770"/>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3</m:t>
                            </m:r>
                          </m:sub>
                        </m:sSub>
                      </m:oMath>
                    </m:oMathPara>
                  </a14:m>
                  <a:endParaRPr lang="en-US" dirty="0"/>
                </a:p>
              </p:txBody>
            </p:sp>
          </mc:Choice>
          <mc:Fallback xmlns="">
            <p:sp>
              <p:nvSpPr>
                <p:cNvPr id="277" name="TextBox 276">
                  <a:extLst>
                    <a:ext uri="{FF2B5EF4-FFF2-40B4-BE49-F238E27FC236}">
                      <a16:creationId xmlns:a16="http://schemas.microsoft.com/office/drawing/2014/main" id="{4B3C1709-C92C-CF46-A522-D41959C17ECA}"/>
                    </a:ext>
                  </a:extLst>
                </p:cNvPr>
                <p:cNvSpPr txBox="1">
                  <a:spLocks noRot="1" noChangeAspect="1" noMove="1" noResize="1" noEditPoints="1" noAdjustHandles="1" noChangeArrowheads="1" noChangeShapeType="1" noTextEdit="1"/>
                </p:cNvSpPr>
                <p:nvPr/>
              </p:nvSpPr>
              <p:spPr>
                <a:xfrm>
                  <a:off x="11099612" y="985770"/>
                  <a:ext cx="60960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E0EE266C-CFEC-764F-B504-CF1759A9EEEC}"/>
                    </a:ext>
                  </a:extLst>
                </p:cNvPr>
                <p:cNvSpPr txBox="1"/>
                <p:nvPr/>
              </p:nvSpPr>
              <p:spPr>
                <a:xfrm>
                  <a:off x="11630200" y="1642614"/>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4</m:t>
                            </m:r>
                          </m:sub>
                        </m:sSub>
                      </m:oMath>
                    </m:oMathPara>
                  </a14:m>
                  <a:endParaRPr lang="en-US" dirty="0"/>
                </a:p>
              </p:txBody>
            </p:sp>
          </mc:Choice>
          <mc:Fallback xmlns="">
            <p:sp>
              <p:nvSpPr>
                <p:cNvPr id="278" name="TextBox 277">
                  <a:extLst>
                    <a:ext uri="{FF2B5EF4-FFF2-40B4-BE49-F238E27FC236}">
                      <a16:creationId xmlns:a16="http://schemas.microsoft.com/office/drawing/2014/main" id="{E0EE266C-CFEC-764F-B504-CF1759A9EEEC}"/>
                    </a:ext>
                  </a:extLst>
                </p:cNvPr>
                <p:cNvSpPr txBox="1">
                  <a:spLocks noRot="1" noChangeAspect="1" noMove="1" noResize="1" noEditPoints="1" noAdjustHandles="1" noChangeArrowheads="1" noChangeShapeType="1" noTextEdit="1"/>
                </p:cNvSpPr>
                <p:nvPr/>
              </p:nvSpPr>
              <p:spPr>
                <a:xfrm>
                  <a:off x="11630200" y="1642614"/>
                  <a:ext cx="60960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BC740551-B0AE-EC4C-B338-36F730024456}"/>
                    </a:ext>
                  </a:extLst>
                </p:cNvPr>
                <p:cNvSpPr txBox="1"/>
                <p:nvPr/>
              </p:nvSpPr>
              <p:spPr>
                <a:xfrm>
                  <a:off x="8059866" y="16436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79" name="TextBox 278">
                  <a:extLst>
                    <a:ext uri="{FF2B5EF4-FFF2-40B4-BE49-F238E27FC236}">
                      <a16:creationId xmlns:a16="http://schemas.microsoft.com/office/drawing/2014/main" id="{BC740551-B0AE-EC4C-B338-36F730024456}"/>
                    </a:ext>
                  </a:extLst>
                </p:cNvPr>
                <p:cNvSpPr txBox="1">
                  <a:spLocks noRot="1" noChangeAspect="1" noMove="1" noResize="1" noEditPoints="1" noAdjustHandles="1" noChangeArrowheads="1" noChangeShapeType="1" noTextEdit="1"/>
                </p:cNvSpPr>
                <p:nvPr/>
              </p:nvSpPr>
              <p:spPr>
                <a:xfrm>
                  <a:off x="8059866" y="1643669"/>
                  <a:ext cx="511629" cy="369332"/>
                </a:xfrm>
                <a:prstGeom prst="rect">
                  <a:avLst/>
                </a:prstGeom>
                <a:blipFill>
                  <a:blip r:embed="rId10"/>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4DED5096-8771-FC4C-9489-DF003AC17225}"/>
              </a:ext>
            </a:extLst>
          </p:cNvPr>
          <p:cNvGrpSpPr/>
          <p:nvPr/>
        </p:nvGrpSpPr>
        <p:grpSpPr>
          <a:xfrm>
            <a:off x="7621201" y="3648118"/>
            <a:ext cx="3950768" cy="1434053"/>
            <a:chOff x="8063408" y="4233596"/>
            <a:chExt cx="3950768" cy="1434053"/>
          </a:xfrm>
        </p:grpSpPr>
        <p:grpSp>
          <p:nvGrpSpPr>
            <p:cNvPr id="128" name="Group 204">
              <a:extLst>
                <a:ext uri="{FF2B5EF4-FFF2-40B4-BE49-F238E27FC236}">
                  <a16:creationId xmlns:a16="http://schemas.microsoft.com/office/drawing/2014/main" id="{D1FD2ADD-3595-114E-AFC3-35529DC539EB}"/>
                </a:ext>
              </a:extLst>
            </p:cNvPr>
            <p:cNvGrpSpPr>
              <a:grpSpLocks/>
            </p:cNvGrpSpPr>
            <p:nvPr/>
          </p:nvGrpSpPr>
          <p:grpSpPr bwMode="auto">
            <a:xfrm>
              <a:off x="8498803" y="4660138"/>
              <a:ext cx="304800" cy="762000"/>
              <a:chOff x="3552" y="2400"/>
              <a:chExt cx="192" cy="480"/>
            </a:xfrm>
          </p:grpSpPr>
          <p:sp>
            <p:nvSpPr>
              <p:cNvPr id="129" name="Line 52">
                <a:extLst>
                  <a:ext uri="{FF2B5EF4-FFF2-40B4-BE49-F238E27FC236}">
                    <a16:creationId xmlns:a16="http://schemas.microsoft.com/office/drawing/2014/main" id="{132C6133-CF84-5945-9919-FF006B50910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53">
                <a:extLst>
                  <a:ext uri="{FF2B5EF4-FFF2-40B4-BE49-F238E27FC236}">
                    <a16:creationId xmlns:a16="http://schemas.microsoft.com/office/drawing/2014/main" id="{AFE22872-8D1E-1C4D-B809-2C9D46540D9E}"/>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Freeform 57">
                <a:extLst>
                  <a:ext uri="{FF2B5EF4-FFF2-40B4-BE49-F238E27FC236}">
                    <a16:creationId xmlns:a16="http://schemas.microsoft.com/office/drawing/2014/main" id="{FE79F5BF-CBF8-AF4D-B597-DF5864948E27}"/>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BD3C111E-E3A7-9C47-AC09-E3D1CF81CBBB}"/>
                    </a:ext>
                  </a:extLst>
                </p:cNvPr>
                <p:cNvSpPr txBox="1"/>
                <p:nvPr/>
              </p:nvSpPr>
              <p:spPr>
                <a:xfrm>
                  <a:off x="8063408" y="48381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m:oMathPara>
                  </a14:m>
                  <a:endParaRPr lang="en-US" dirty="0"/>
                </a:p>
              </p:txBody>
            </p:sp>
          </mc:Choice>
          <mc:Fallback xmlns="">
            <p:sp>
              <p:nvSpPr>
                <p:cNvPr id="280" name="TextBox 279">
                  <a:extLst>
                    <a:ext uri="{FF2B5EF4-FFF2-40B4-BE49-F238E27FC236}">
                      <a16:creationId xmlns:a16="http://schemas.microsoft.com/office/drawing/2014/main" id="{BD3C111E-E3A7-9C47-AC09-E3D1CF81CBBB}"/>
                    </a:ext>
                  </a:extLst>
                </p:cNvPr>
                <p:cNvSpPr txBox="1">
                  <a:spLocks noRot="1" noChangeAspect="1" noMove="1" noResize="1" noEditPoints="1" noAdjustHandles="1" noChangeArrowheads="1" noChangeShapeType="1" noTextEdit="1"/>
                </p:cNvSpPr>
                <p:nvPr/>
              </p:nvSpPr>
              <p:spPr>
                <a:xfrm>
                  <a:off x="8063408" y="4838141"/>
                  <a:ext cx="511629" cy="369332"/>
                </a:xfrm>
                <a:prstGeom prst="rect">
                  <a:avLst/>
                </a:prstGeom>
                <a:blipFill>
                  <a:blip r:embed="rId11"/>
                  <a:stretch>
                    <a:fillRect/>
                  </a:stretch>
                </a:blipFill>
              </p:spPr>
              <p:txBody>
                <a:bodyPr/>
                <a:lstStyle/>
                <a:p>
                  <a:r>
                    <a:rPr lang="en-US">
                      <a:noFill/>
                    </a:rPr>
                    <a:t> </a:t>
                  </a:r>
                </a:p>
              </p:txBody>
            </p:sp>
          </mc:Fallback>
        </mc:AlternateContent>
        <p:sp>
          <p:nvSpPr>
            <p:cNvPr id="281" name="Freeform 12">
              <a:extLst>
                <a:ext uri="{FF2B5EF4-FFF2-40B4-BE49-F238E27FC236}">
                  <a16:creationId xmlns:a16="http://schemas.microsoft.com/office/drawing/2014/main" id="{4B47F4B8-42F3-A84A-84B0-F87436A2033B}"/>
                </a:ext>
              </a:extLst>
            </p:cNvPr>
            <p:cNvSpPr>
              <a:spLocks noChangeAspect="1"/>
            </p:cNvSpPr>
            <p:nvPr/>
          </p:nvSpPr>
          <p:spPr bwMode="auto">
            <a:xfrm>
              <a:off x="8986562" y="465106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2" name="Freeform 12">
              <a:extLst>
                <a:ext uri="{FF2B5EF4-FFF2-40B4-BE49-F238E27FC236}">
                  <a16:creationId xmlns:a16="http://schemas.microsoft.com/office/drawing/2014/main" id="{390D9932-EE53-E845-A703-F6640E382DC4}"/>
                </a:ext>
              </a:extLst>
            </p:cNvPr>
            <p:cNvSpPr>
              <a:spLocks noChangeAspect="1"/>
            </p:cNvSpPr>
            <p:nvPr/>
          </p:nvSpPr>
          <p:spPr bwMode="auto">
            <a:xfrm>
              <a:off x="9596166" y="46652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3" name="Group 220">
              <a:extLst>
                <a:ext uri="{FF2B5EF4-FFF2-40B4-BE49-F238E27FC236}">
                  <a16:creationId xmlns:a16="http://schemas.microsoft.com/office/drawing/2014/main" id="{C74D775C-B4CD-0347-951E-5A61B0C3F318}"/>
                </a:ext>
              </a:extLst>
            </p:cNvPr>
            <p:cNvGrpSpPr>
              <a:grpSpLocks/>
            </p:cNvGrpSpPr>
            <p:nvPr/>
          </p:nvGrpSpPr>
          <p:grpSpPr bwMode="auto">
            <a:xfrm>
              <a:off x="8579763" y="5345134"/>
              <a:ext cx="152400" cy="304800"/>
              <a:chOff x="3264" y="3072"/>
              <a:chExt cx="96" cy="192"/>
            </a:xfrm>
          </p:grpSpPr>
          <p:sp>
            <p:nvSpPr>
              <p:cNvPr id="284" name="Line 17">
                <a:extLst>
                  <a:ext uri="{FF2B5EF4-FFF2-40B4-BE49-F238E27FC236}">
                    <a16:creationId xmlns:a16="http://schemas.microsoft.com/office/drawing/2014/main" id="{20B8933E-A101-5744-A4C0-226C105306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Freeform 18">
                <a:extLst>
                  <a:ext uri="{FF2B5EF4-FFF2-40B4-BE49-F238E27FC236}">
                    <a16:creationId xmlns:a16="http://schemas.microsoft.com/office/drawing/2014/main" id="{D5150CE8-4029-494E-A96A-40B0372DA35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6" name="Group 220">
              <a:extLst>
                <a:ext uri="{FF2B5EF4-FFF2-40B4-BE49-F238E27FC236}">
                  <a16:creationId xmlns:a16="http://schemas.microsoft.com/office/drawing/2014/main" id="{E758957F-37F2-6040-9595-7B4614486F56}"/>
                </a:ext>
              </a:extLst>
            </p:cNvPr>
            <p:cNvGrpSpPr>
              <a:grpSpLocks/>
            </p:cNvGrpSpPr>
            <p:nvPr/>
          </p:nvGrpSpPr>
          <p:grpSpPr bwMode="auto">
            <a:xfrm>
              <a:off x="8987347" y="5359307"/>
              <a:ext cx="152400" cy="304800"/>
              <a:chOff x="3264" y="3072"/>
              <a:chExt cx="96" cy="192"/>
            </a:xfrm>
          </p:grpSpPr>
          <p:sp>
            <p:nvSpPr>
              <p:cNvPr id="287" name="Line 17">
                <a:extLst>
                  <a:ext uri="{FF2B5EF4-FFF2-40B4-BE49-F238E27FC236}">
                    <a16:creationId xmlns:a16="http://schemas.microsoft.com/office/drawing/2014/main" id="{17673809-C9E1-FF43-A943-14F258533E9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Freeform 18">
                <a:extLst>
                  <a:ext uri="{FF2B5EF4-FFF2-40B4-BE49-F238E27FC236}">
                    <a16:creationId xmlns:a16="http://schemas.microsoft.com/office/drawing/2014/main" id="{96F2FA21-362B-8743-B400-E2CC5F1720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9" name="Group 220">
              <a:extLst>
                <a:ext uri="{FF2B5EF4-FFF2-40B4-BE49-F238E27FC236}">
                  <a16:creationId xmlns:a16="http://schemas.microsoft.com/office/drawing/2014/main" id="{704D13ED-3A52-094B-8F7B-F0847DFD9D67}"/>
                </a:ext>
              </a:extLst>
            </p:cNvPr>
            <p:cNvGrpSpPr>
              <a:grpSpLocks/>
            </p:cNvGrpSpPr>
            <p:nvPr/>
          </p:nvGrpSpPr>
          <p:grpSpPr bwMode="auto">
            <a:xfrm>
              <a:off x="9596953" y="5352216"/>
              <a:ext cx="152400" cy="304800"/>
              <a:chOff x="3264" y="3072"/>
              <a:chExt cx="96" cy="192"/>
            </a:xfrm>
          </p:grpSpPr>
          <p:sp>
            <p:nvSpPr>
              <p:cNvPr id="290" name="Line 17">
                <a:extLst>
                  <a:ext uri="{FF2B5EF4-FFF2-40B4-BE49-F238E27FC236}">
                    <a16:creationId xmlns:a16="http://schemas.microsoft.com/office/drawing/2014/main" id="{4D049D47-9FB0-314A-8C89-E875555AB1B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Freeform 18">
                <a:extLst>
                  <a:ext uri="{FF2B5EF4-FFF2-40B4-BE49-F238E27FC236}">
                    <a16:creationId xmlns:a16="http://schemas.microsoft.com/office/drawing/2014/main" id="{3B3A59F3-19D0-7344-B56B-0AD6858CCE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90E6C05A-4907-6C45-A936-EE3BD69E42A8}"/>
                </a:ext>
              </a:extLst>
            </p:cNvPr>
            <p:cNvCxnSpPr>
              <a:cxnSpLocks/>
            </p:cNvCxnSpPr>
            <p:nvPr/>
          </p:nvCxnSpPr>
          <p:spPr>
            <a:xfrm>
              <a:off x="8629937" y="464950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2" name="TextBox 291">
                  <a:extLst>
                    <a:ext uri="{FF2B5EF4-FFF2-40B4-BE49-F238E27FC236}">
                      <a16:creationId xmlns:a16="http://schemas.microsoft.com/office/drawing/2014/main" id="{7BDF8E46-7DF5-FE4F-96CE-77211E1AA972}"/>
                    </a:ext>
                  </a:extLst>
                </p:cNvPr>
                <p:cNvSpPr txBox="1"/>
                <p:nvPr/>
              </p:nvSpPr>
              <p:spPr>
                <a:xfrm>
                  <a:off x="9136992" y="487074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292" name="TextBox 291">
                  <a:extLst>
                    <a:ext uri="{FF2B5EF4-FFF2-40B4-BE49-F238E27FC236}">
                      <a16:creationId xmlns:a16="http://schemas.microsoft.com/office/drawing/2014/main" id="{7BDF8E46-7DF5-FE4F-96CE-77211E1AA972}"/>
                    </a:ext>
                  </a:extLst>
                </p:cNvPr>
                <p:cNvSpPr txBox="1">
                  <a:spLocks noRot="1" noChangeAspect="1" noMove="1" noResize="1" noEditPoints="1" noAdjustHandles="1" noChangeArrowheads="1" noChangeShapeType="1" noTextEdit="1"/>
                </p:cNvSpPr>
                <p:nvPr/>
              </p:nvSpPr>
              <p:spPr>
                <a:xfrm>
                  <a:off x="9136992" y="4870742"/>
                  <a:ext cx="44527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3" name="TextBox 292">
                  <a:extLst>
                    <a:ext uri="{FF2B5EF4-FFF2-40B4-BE49-F238E27FC236}">
                      <a16:creationId xmlns:a16="http://schemas.microsoft.com/office/drawing/2014/main" id="{F54A4DE7-C715-1842-A577-F059206DA145}"/>
                    </a:ext>
                  </a:extLst>
                </p:cNvPr>
                <p:cNvSpPr txBox="1"/>
                <p:nvPr/>
              </p:nvSpPr>
              <p:spPr>
                <a:xfrm>
                  <a:off x="9694024" y="4861140"/>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293" name="TextBox 292">
                  <a:extLst>
                    <a:ext uri="{FF2B5EF4-FFF2-40B4-BE49-F238E27FC236}">
                      <a16:creationId xmlns:a16="http://schemas.microsoft.com/office/drawing/2014/main" id="{F54A4DE7-C715-1842-A577-F059206DA145}"/>
                    </a:ext>
                  </a:extLst>
                </p:cNvPr>
                <p:cNvSpPr txBox="1">
                  <a:spLocks noRot="1" noChangeAspect="1" noMove="1" noResize="1" noEditPoints="1" noAdjustHandles="1" noChangeArrowheads="1" noChangeShapeType="1" noTextEdit="1"/>
                </p:cNvSpPr>
                <p:nvPr/>
              </p:nvSpPr>
              <p:spPr>
                <a:xfrm>
                  <a:off x="9694024" y="4861140"/>
                  <a:ext cx="445274" cy="369332"/>
                </a:xfrm>
                <a:prstGeom prst="rect">
                  <a:avLst/>
                </a:prstGeom>
                <a:blipFill>
                  <a:blip r:embed="rId13"/>
                  <a:stretch>
                    <a:fillRect/>
                  </a:stretch>
                </a:blipFill>
              </p:spPr>
              <p:txBody>
                <a:bodyPr/>
                <a:lstStyle/>
                <a:p>
                  <a:r>
                    <a:rPr lang="en-US">
                      <a:noFill/>
                    </a:rPr>
                    <a:t> </a:t>
                  </a:r>
                </a:p>
              </p:txBody>
            </p:sp>
          </mc:Fallback>
        </mc:AlternateContent>
        <p:sp>
          <p:nvSpPr>
            <p:cNvPr id="10" name="Triangle 9">
              <a:extLst>
                <a:ext uri="{FF2B5EF4-FFF2-40B4-BE49-F238E27FC236}">
                  <a16:creationId xmlns:a16="http://schemas.microsoft.com/office/drawing/2014/main" id="{0B9FE231-3B71-0349-A6DB-907A5C210573}"/>
                </a:ext>
              </a:extLst>
            </p:cNvPr>
            <p:cNvSpPr/>
            <p:nvPr/>
          </p:nvSpPr>
          <p:spPr>
            <a:xfrm rot="5400000">
              <a:off x="9399895" y="4625168"/>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4" name="TextBox 293">
                  <a:extLst>
                    <a:ext uri="{FF2B5EF4-FFF2-40B4-BE49-F238E27FC236}">
                      <a16:creationId xmlns:a16="http://schemas.microsoft.com/office/drawing/2014/main" id="{384B9D82-E43B-C648-A56D-105291A1511A}"/>
                    </a:ext>
                  </a:extLst>
                </p:cNvPr>
                <p:cNvSpPr txBox="1"/>
                <p:nvPr/>
              </p:nvSpPr>
              <p:spPr>
                <a:xfrm>
                  <a:off x="9157809" y="42335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m:oMathPara>
                  </a14:m>
                  <a:endParaRPr lang="en-US" dirty="0"/>
                </a:p>
              </p:txBody>
            </p:sp>
          </mc:Choice>
          <mc:Fallback xmlns="">
            <p:sp>
              <p:nvSpPr>
                <p:cNvPr id="294" name="TextBox 293">
                  <a:extLst>
                    <a:ext uri="{FF2B5EF4-FFF2-40B4-BE49-F238E27FC236}">
                      <a16:creationId xmlns:a16="http://schemas.microsoft.com/office/drawing/2014/main" id="{384B9D82-E43B-C648-A56D-105291A1511A}"/>
                    </a:ext>
                  </a:extLst>
                </p:cNvPr>
                <p:cNvSpPr txBox="1">
                  <a:spLocks noRot="1" noChangeAspect="1" noMove="1" noResize="1" noEditPoints="1" noAdjustHandles="1" noChangeArrowheads="1" noChangeShapeType="1" noTextEdit="1"/>
                </p:cNvSpPr>
                <p:nvPr/>
              </p:nvSpPr>
              <p:spPr>
                <a:xfrm>
                  <a:off x="9157809" y="4233596"/>
                  <a:ext cx="511629" cy="369332"/>
                </a:xfrm>
                <a:prstGeom prst="rect">
                  <a:avLst/>
                </a:prstGeom>
                <a:blipFill>
                  <a:blip r:embed="rId14"/>
                  <a:stretch>
                    <a:fillRect/>
                  </a:stretch>
                </a:blipFill>
              </p:spPr>
              <p:txBody>
                <a:bodyPr/>
                <a:lstStyle/>
                <a:p>
                  <a:r>
                    <a:rPr lang="en-US">
                      <a:noFill/>
                    </a:rPr>
                    <a:t> </a:t>
                  </a:r>
                </a:p>
              </p:txBody>
            </p:sp>
          </mc:Fallback>
        </mc:AlternateContent>
        <p:grpSp>
          <p:nvGrpSpPr>
            <p:cNvPr id="295" name="Group 204">
              <a:extLst>
                <a:ext uri="{FF2B5EF4-FFF2-40B4-BE49-F238E27FC236}">
                  <a16:creationId xmlns:a16="http://schemas.microsoft.com/office/drawing/2014/main" id="{AAF7DC18-BFA9-7741-9607-1EC8021BB7DC}"/>
                </a:ext>
              </a:extLst>
            </p:cNvPr>
            <p:cNvGrpSpPr>
              <a:grpSpLocks/>
            </p:cNvGrpSpPr>
            <p:nvPr/>
          </p:nvGrpSpPr>
          <p:grpSpPr bwMode="auto">
            <a:xfrm>
              <a:off x="10373681" y="4663680"/>
              <a:ext cx="304800" cy="762000"/>
              <a:chOff x="3552" y="2400"/>
              <a:chExt cx="192" cy="480"/>
            </a:xfrm>
          </p:grpSpPr>
          <p:sp>
            <p:nvSpPr>
              <p:cNvPr id="296" name="Line 52">
                <a:extLst>
                  <a:ext uri="{FF2B5EF4-FFF2-40B4-BE49-F238E27FC236}">
                    <a16:creationId xmlns:a16="http://schemas.microsoft.com/office/drawing/2014/main" id="{C1F719A4-9CDB-CF4A-9D8F-A0FBE7837A6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53">
                <a:extLst>
                  <a:ext uri="{FF2B5EF4-FFF2-40B4-BE49-F238E27FC236}">
                    <a16:creationId xmlns:a16="http://schemas.microsoft.com/office/drawing/2014/main" id="{143EB92F-6111-5046-8F08-DCCE971827E0}"/>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8" name="Freeform 57">
                <a:extLst>
                  <a:ext uri="{FF2B5EF4-FFF2-40B4-BE49-F238E27FC236}">
                    <a16:creationId xmlns:a16="http://schemas.microsoft.com/office/drawing/2014/main" id="{DB11E5FD-B5F5-D541-864D-C0A11E8B60FF}"/>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99" name="TextBox 298">
                  <a:extLst>
                    <a:ext uri="{FF2B5EF4-FFF2-40B4-BE49-F238E27FC236}">
                      <a16:creationId xmlns:a16="http://schemas.microsoft.com/office/drawing/2014/main" id="{4807A501-E818-1D43-B763-149D01E01872}"/>
                    </a:ext>
                  </a:extLst>
                </p:cNvPr>
                <p:cNvSpPr txBox="1"/>
                <p:nvPr/>
              </p:nvSpPr>
              <p:spPr>
                <a:xfrm>
                  <a:off x="9980818" y="4841683"/>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oMath>
                    </m:oMathPara>
                  </a14:m>
                  <a:endParaRPr lang="en-US" dirty="0"/>
                </a:p>
              </p:txBody>
            </p:sp>
          </mc:Choice>
          <mc:Fallback xmlns="">
            <p:sp>
              <p:nvSpPr>
                <p:cNvPr id="299" name="TextBox 298">
                  <a:extLst>
                    <a:ext uri="{FF2B5EF4-FFF2-40B4-BE49-F238E27FC236}">
                      <a16:creationId xmlns:a16="http://schemas.microsoft.com/office/drawing/2014/main" id="{4807A501-E818-1D43-B763-149D01E01872}"/>
                    </a:ext>
                  </a:extLst>
                </p:cNvPr>
                <p:cNvSpPr txBox="1">
                  <a:spLocks noRot="1" noChangeAspect="1" noMove="1" noResize="1" noEditPoints="1" noAdjustHandles="1" noChangeArrowheads="1" noChangeShapeType="1" noTextEdit="1"/>
                </p:cNvSpPr>
                <p:nvPr/>
              </p:nvSpPr>
              <p:spPr>
                <a:xfrm>
                  <a:off x="9980818" y="4841683"/>
                  <a:ext cx="511629" cy="369332"/>
                </a:xfrm>
                <a:prstGeom prst="rect">
                  <a:avLst/>
                </a:prstGeom>
                <a:blipFill>
                  <a:blip r:embed="rId15"/>
                  <a:stretch>
                    <a:fillRect/>
                  </a:stretch>
                </a:blipFill>
              </p:spPr>
              <p:txBody>
                <a:bodyPr/>
                <a:lstStyle/>
                <a:p>
                  <a:r>
                    <a:rPr lang="en-US">
                      <a:noFill/>
                    </a:rPr>
                    <a:t> </a:t>
                  </a:r>
                </a:p>
              </p:txBody>
            </p:sp>
          </mc:Fallback>
        </mc:AlternateContent>
        <p:sp>
          <p:nvSpPr>
            <p:cNvPr id="300" name="Freeform 12">
              <a:extLst>
                <a:ext uri="{FF2B5EF4-FFF2-40B4-BE49-F238E27FC236}">
                  <a16:creationId xmlns:a16="http://schemas.microsoft.com/office/drawing/2014/main" id="{0A8738C5-9C5E-9B47-AA52-B1F8877F549B}"/>
                </a:ext>
              </a:extLst>
            </p:cNvPr>
            <p:cNvSpPr>
              <a:spLocks noChangeAspect="1"/>
            </p:cNvSpPr>
            <p:nvPr/>
          </p:nvSpPr>
          <p:spPr bwMode="auto">
            <a:xfrm>
              <a:off x="10861440" y="46546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1" name="Freeform 12">
              <a:extLst>
                <a:ext uri="{FF2B5EF4-FFF2-40B4-BE49-F238E27FC236}">
                  <a16:creationId xmlns:a16="http://schemas.microsoft.com/office/drawing/2014/main" id="{E4A8E0B4-87DA-714D-A04D-21875A5DEA76}"/>
                </a:ext>
              </a:extLst>
            </p:cNvPr>
            <p:cNvSpPr>
              <a:spLocks noChangeAspect="1"/>
            </p:cNvSpPr>
            <p:nvPr/>
          </p:nvSpPr>
          <p:spPr bwMode="auto">
            <a:xfrm>
              <a:off x="11471044" y="466878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02" name="Group 220">
              <a:extLst>
                <a:ext uri="{FF2B5EF4-FFF2-40B4-BE49-F238E27FC236}">
                  <a16:creationId xmlns:a16="http://schemas.microsoft.com/office/drawing/2014/main" id="{DDF85E29-A3D0-7D4E-AB7E-664F0F15FE51}"/>
                </a:ext>
              </a:extLst>
            </p:cNvPr>
            <p:cNvGrpSpPr>
              <a:grpSpLocks/>
            </p:cNvGrpSpPr>
            <p:nvPr/>
          </p:nvGrpSpPr>
          <p:grpSpPr bwMode="auto">
            <a:xfrm>
              <a:off x="10454641" y="5348676"/>
              <a:ext cx="152400" cy="304800"/>
              <a:chOff x="3264" y="3072"/>
              <a:chExt cx="96" cy="192"/>
            </a:xfrm>
          </p:grpSpPr>
          <p:sp>
            <p:nvSpPr>
              <p:cNvPr id="303" name="Line 17">
                <a:extLst>
                  <a:ext uri="{FF2B5EF4-FFF2-40B4-BE49-F238E27FC236}">
                    <a16:creationId xmlns:a16="http://schemas.microsoft.com/office/drawing/2014/main" id="{227C4987-9968-9243-B76D-70E9E4AD4C7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Freeform 18">
                <a:extLst>
                  <a:ext uri="{FF2B5EF4-FFF2-40B4-BE49-F238E27FC236}">
                    <a16:creationId xmlns:a16="http://schemas.microsoft.com/office/drawing/2014/main" id="{F35AE2EB-614D-644A-98F4-19C660C916B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5" name="Group 220">
              <a:extLst>
                <a:ext uri="{FF2B5EF4-FFF2-40B4-BE49-F238E27FC236}">
                  <a16:creationId xmlns:a16="http://schemas.microsoft.com/office/drawing/2014/main" id="{557B121E-3682-2442-8C38-3AA80F998D32}"/>
                </a:ext>
              </a:extLst>
            </p:cNvPr>
            <p:cNvGrpSpPr>
              <a:grpSpLocks/>
            </p:cNvGrpSpPr>
            <p:nvPr/>
          </p:nvGrpSpPr>
          <p:grpSpPr bwMode="auto">
            <a:xfrm>
              <a:off x="10862225" y="5362849"/>
              <a:ext cx="152400" cy="304800"/>
              <a:chOff x="3264" y="3072"/>
              <a:chExt cx="96" cy="192"/>
            </a:xfrm>
          </p:grpSpPr>
          <p:sp>
            <p:nvSpPr>
              <p:cNvPr id="306" name="Line 17">
                <a:extLst>
                  <a:ext uri="{FF2B5EF4-FFF2-40B4-BE49-F238E27FC236}">
                    <a16:creationId xmlns:a16="http://schemas.microsoft.com/office/drawing/2014/main" id="{D59C927F-5C95-7442-BCC4-05C24F38D74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DE2E59C7-03A8-8544-890E-8458F4A981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8" name="Group 220">
              <a:extLst>
                <a:ext uri="{FF2B5EF4-FFF2-40B4-BE49-F238E27FC236}">
                  <a16:creationId xmlns:a16="http://schemas.microsoft.com/office/drawing/2014/main" id="{D3EB718B-393E-4D4F-AAF7-21F2D59A57A1}"/>
                </a:ext>
              </a:extLst>
            </p:cNvPr>
            <p:cNvGrpSpPr>
              <a:grpSpLocks/>
            </p:cNvGrpSpPr>
            <p:nvPr/>
          </p:nvGrpSpPr>
          <p:grpSpPr bwMode="auto">
            <a:xfrm>
              <a:off x="11471831" y="5355758"/>
              <a:ext cx="152400" cy="304800"/>
              <a:chOff x="3264" y="3072"/>
              <a:chExt cx="96" cy="192"/>
            </a:xfrm>
          </p:grpSpPr>
          <p:sp>
            <p:nvSpPr>
              <p:cNvPr id="309" name="Line 17">
                <a:extLst>
                  <a:ext uri="{FF2B5EF4-FFF2-40B4-BE49-F238E27FC236}">
                    <a16:creationId xmlns:a16="http://schemas.microsoft.com/office/drawing/2014/main" id="{B916AEC3-BA69-FC48-ABA9-6CD9F95D2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Freeform 18">
                <a:extLst>
                  <a:ext uri="{FF2B5EF4-FFF2-40B4-BE49-F238E27FC236}">
                    <a16:creationId xmlns:a16="http://schemas.microsoft.com/office/drawing/2014/main" id="{14122009-7A86-7A46-BA10-6C3F9BDA48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11" name="Straight Connector 310">
              <a:extLst>
                <a:ext uri="{FF2B5EF4-FFF2-40B4-BE49-F238E27FC236}">
                  <a16:creationId xmlns:a16="http://schemas.microsoft.com/office/drawing/2014/main" id="{F9CBDBA5-4F51-AC44-BFC0-17D1D8E07BD8}"/>
                </a:ext>
              </a:extLst>
            </p:cNvPr>
            <p:cNvCxnSpPr>
              <a:cxnSpLocks/>
            </p:cNvCxnSpPr>
            <p:nvPr/>
          </p:nvCxnSpPr>
          <p:spPr>
            <a:xfrm>
              <a:off x="10504815" y="4653047"/>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2" name="TextBox 311">
                  <a:extLst>
                    <a:ext uri="{FF2B5EF4-FFF2-40B4-BE49-F238E27FC236}">
                      <a16:creationId xmlns:a16="http://schemas.microsoft.com/office/drawing/2014/main" id="{F494C24B-2D0D-8B4B-A00F-9D9B441248F5}"/>
                    </a:ext>
                  </a:extLst>
                </p:cNvPr>
                <p:cNvSpPr txBox="1"/>
                <p:nvPr/>
              </p:nvSpPr>
              <p:spPr>
                <a:xfrm>
                  <a:off x="11011870" y="4874284"/>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312" name="TextBox 311">
                  <a:extLst>
                    <a:ext uri="{FF2B5EF4-FFF2-40B4-BE49-F238E27FC236}">
                      <a16:creationId xmlns:a16="http://schemas.microsoft.com/office/drawing/2014/main" id="{F494C24B-2D0D-8B4B-A00F-9D9B441248F5}"/>
                    </a:ext>
                  </a:extLst>
                </p:cNvPr>
                <p:cNvSpPr txBox="1">
                  <a:spLocks noRot="1" noChangeAspect="1" noMove="1" noResize="1" noEditPoints="1" noAdjustHandles="1" noChangeArrowheads="1" noChangeShapeType="1" noTextEdit="1"/>
                </p:cNvSpPr>
                <p:nvPr/>
              </p:nvSpPr>
              <p:spPr>
                <a:xfrm>
                  <a:off x="11011870" y="4874284"/>
                  <a:ext cx="445274"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3" name="TextBox 312">
                  <a:extLst>
                    <a:ext uri="{FF2B5EF4-FFF2-40B4-BE49-F238E27FC236}">
                      <a16:creationId xmlns:a16="http://schemas.microsoft.com/office/drawing/2014/main" id="{9C1EC379-5F02-FC47-A8B9-378168AB6032}"/>
                    </a:ext>
                  </a:extLst>
                </p:cNvPr>
                <p:cNvSpPr txBox="1"/>
                <p:nvPr/>
              </p:nvSpPr>
              <p:spPr>
                <a:xfrm>
                  <a:off x="11568902" y="486468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313" name="TextBox 312">
                  <a:extLst>
                    <a:ext uri="{FF2B5EF4-FFF2-40B4-BE49-F238E27FC236}">
                      <a16:creationId xmlns:a16="http://schemas.microsoft.com/office/drawing/2014/main" id="{9C1EC379-5F02-FC47-A8B9-378168AB6032}"/>
                    </a:ext>
                  </a:extLst>
                </p:cNvPr>
                <p:cNvSpPr txBox="1">
                  <a:spLocks noRot="1" noChangeAspect="1" noMove="1" noResize="1" noEditPoints="1" noAdjustHandles="1" noChangeArrowheads="1" noChangeShapeType="1" noTextEdit="1"/>
                </p:cNvSpPr>
                <p:nvPr/>
              </p:nvSpPr>
              <p:spPr>
                <a:xfrm>
                  <a:off x="11568902" y="4864682"/>
                  <a:ext cx="445274" cy="369332"/>
                </a:xfrm>
                <a:prstGeom prst="rect">
                  <a:avLst/>
                </a:prstGeom>
                <a:blipFill>
                  <a:blip r:embed="rId17"/>
                  <a:stretch>
                    <a:fillRect/>
                  </a:stretch>
                </a:blipFill>
              </p:spPr>
              <p:txBody>
                <a:bodyPr/>
                <a:lstStyle/>
                <a:p>
                  <a:r>
                    <a:rPr lang="en-US">
                      <a:noFill/>
                    </a:rPr>
                    <a:t> </a:t>
                  </a:r>
                </a:p>
              </p:txBody>
            </p:sp>
          </mc:Fallback>
        </mc:AlternateContent>
        <p:sp>
          <p:nvSpPr>
            <p:cNvPr id="314" name="Triangle 313">
              <a:extLst>
                <a:ext uri="{FF2B5EF4-FFF2-40B4-BE49-F238E27FC236}">
                  <a16:creationId xmlns:a16="http://schemas.microsoft.com/office/drawing/2014/main" id="{E0B5A136-EC55-1F49-B97B-BABE062C1AE8}"/>
                </a:ext>
              </a:extLst>
            </p:cNvPr>
            <p:cNvSpPr/>
            <p:nvPr/>
          </p:nvSpPr>
          <p:spPr>
            <a:xfrm rot="5400000">
              <a:off x="11274773" y="4628710"/>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5" name="TextBox 314">
                  <a:extLst>
                    <a:ext uri="{FF2B5EF4-FFF2-40B4-BE49-F238E27FC236}">
                      <a16:creationId xmlns:a16="http://schemas.microsoft.com/office/drawing/2014/main" id="{EAAA633B-2BD6-AA45-93E5-14E34D25F1DA}"/>
                    </a:ext>
                  </a:extLst>
                </p:cNvPr>
                <p:cNvSpPr txBox="1"/>
                <p:nvPr/>
              </p:nvSpPr>
              <p:spPr>
                <a:xfrm>
                  <a:off x="11032687" y="423713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4</m:t>
                            </m:r>
                          </m:sub>
                        </m:sSub>
                      </m:oMath>
                    </m:oMathPara>
                  </a14:m>
                  <a:endParaRPr lang="en-US" dirty="0"/>
                </a:p>
              </p:txBody>
            </p:sp>
          </mc:Choice>
          <mc:Fallback xmlns="">
            <p:sp>
              <p:nvSpPr>
                <p:cNvPr id="315" name="TextBox 314">
                  <a:extLst>
                    <a:ext uri="{FF2B5EF4-FFF2-40B4-BE49-F238E27FC236}">
                      <a16:creationId xmlns:a16="http://schemas.microsoft.com/office/drawing/2014/main" id="{EAAA633B-2BD6-AA45-93E5-14E34D25F1DA}"/>
                    </a:ext>
                  </a:extLst>
                </p:cNvPr>
                <p:cNvSpPr txBox="1">
                  <a:spLocks noRot="1" noChangeAspect="1" noMove="1" noResize="1" noEditPoints="1" noAdjustHandles="1" noChangeArrowheads="1" noChangeShapeType="1" noTextEdit="1"/>
                </p:cNvSpPr>
                <p:nvPr/>
              </p:nvSpPr>
              <p:spPr>
                <a:xfrm>
                  <a:off x="11032687" y="4237138"/>
                  <a:ext cx="511629" cy="369332"/>
                </a:xfrm>
                <a:prstGeom prst="rect">
                  <a:avLst/>
                </a:prstGeom>
                <a:blipFill>
                  <a:blip r:embed="rId1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9432324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Power transfer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121360" y="1075906"/>
                <a:ext cx="4798755" cy="4798200"/>
              </a:xfrm>
              <a:prstGeom prst="rect">
                <a:avLst/>
              </a:prstGeom>
              <a:noFill/>
            </p:spPr>
            <p:txBody>
              <a:bodyPr wrap="square" rtlCol="0">
                <a:noAutofit/>
              </a:bodyPr>
              <a:lstStyle/>
              <a:p>
                <a:pPr lvl="1"/>
                <a:endParaRPr lang="en-US" dirty="0"/>
              </a:p>
              <a:p>
                <a:pPr marL="285750" indent="-285750">
                  <a:buFont typeface="Arial" panose="020B0604020202020204" pitchFamily="34" charset="0"/>
                  <a:buChar char="•"/>
                </a:pPr>
                <a:r>
                  <a:rPr lang="en-US" dirty="0"/>
                  <a:t>Power transfer (A)</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Power transfer (B)</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den>
                        </m:f>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oMath>
                </a14:m>
                <a:endParaRPr lang="en-US" dirty="0"/>
              </a:p>
              <a:p>
                <a:pPr marL="742950" lvl="1" indent="-285750">
                  <a:buFont typeface="Arial" panose="020B0604020202020204" pitchFamily="34" charset="0"/>
                  <a:buChar char="•"/>
                </a:pPr>
                <a:r>
                  <a:rPr lang="en-US" dirty="0"/>
                  <a:t>Max power: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f>
                      <m:fPr>
                        <m:ctrlPr>
                          <a:rPr lang="en-US" b="0" i="1" smtClean="0">
                            <a:latin typeface="Cambria Math" panose="02040503050406030204" pitchFamily="18" charset="0"/>
                          </a:rPr>
                        </m:ctrlPr>
                      </m:fPr>
                      <m:num>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num>
                      <m:den>
                        <m:r>
                          <a:rPr lang="en-US" b="0" i="1" smtClean="0">
                            <a:latin typeface="Cambria Math" panose="02040503050406030204" pitchFamily="18" charset="0"/>
                          </a:rPr>
                          <m:t>1+</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e>
                            </m:d>
                            <m:r>
                              <a:rPr lang="en-US" b="0" i="1" smtClean="0">
                                <a:latin typeface="Cambria Math" panose="02040503050406030204" pitchFamily="18" charset="0"/>
                                <a:ea typeface="Cambria Math" panose="02040503050406030204" pitchFamily="18" charset="0"/>
                              </a:rPr>
                              <m:t>]</m:t>
                            </m:r>
                          </m:den>
                        </m:f>
                      </m:den>
                    </m:f>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large: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den>
                    </m:f>
                    <m:r>
                      <a:rPr lang="en-US" i="1">
                        <a:latin typeface="Cambria Math" panose="02040503050406030204" pitchFamily="18" charset="0"/>
                      </a:rPr>
                      <m:t>=</m:t>
                    </m:r>
                    <m:r>
                      <a:rPr lang="en-US" i="1">
                        <a:latin typeface="Cambria Math" panose="02040503050406030204" pitchFamily="18" charset="0"/>
                      </a:rPr>
                      <m:t>𝐵</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𝐶</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den>
                    </m:f>
                  </m:oMath>
                </a14:m>
                <a:r>
                  <a:rPr lang="en-US" dirty="0"/>
                  <a:t>, large: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𝐵</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𝑗</m:t>
                        </m:r>
                      </m:num>
                      <m:den>
                        <m:r>
                          <a:rPr lang="en-US" i="1">
                            <a:latin typeface="Cambria Math" panose="02040503050406030204" pitchFamily="18" charset="0"/>
                          </a:rPr>
                          <m:t>2</m:t>
                        </m:r>
                      </m:den>
                    </m:f>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r>
                      <a:rPr lang="en-US" i="1">
                        <a:latin typeface="Cambria Math" panose="02040503050406030204" pitchFamily="18" charset="0"/>
                      </a:rPr>
                      <m:t>𝐵</m:t>
                    </m:r>
                    <m:r>
                      <a:rPr lang="en-US" i="1">
                        <a:latin typeface="Cambria Math" panose="02040503050406030204" pitchFamily="18" charset="0"/>
                        <a:ea typeface="Cambria Math" panose="02040503050406030204" pitchFamily="18" charset="0"/>
                      </a:rPr>
                      <m:t>∠45</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small: 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𝐶</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𝐵</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𝜔</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1</m:t>
                            </m:r>
                          </m:sub>
                        </m:sSub>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121360" y="1075906"/>
                <a:ext cx="4798755" cy="4798200"/>
              </a:xfrm>
              <a:prstGeom prst="rect">
                <a:avLst/>
              </a:prstGeom>
              <a:blipFill>
                <a:blip r:embed="rId3"/>
                <a:stretch>
                  <a:fillRect l="-792" b="-2902"/>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79DD59A9-1296-1943-A25E-7AFF7DD04BEC}"/>
              </a:ext>
            </a:extLst>
          </p:cNvPr>
          <p:cNvGrpSpPr/>
          <p:nvPr/>
        </p:nvGrpSpPr>
        <p:grpSpPr>
          <a:xfrm>
            <a:off x="9238059" y="2153859"/>
            <a:ext cx="2627933" cy="1528839"/>
            <a:chOff x="9128038" y="2873949"/>
            <a:chExt cx="2627933" cy="152883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001611" y="33613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001608" y="406412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508451" y="336115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9984796" y="29888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580599" y="409798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687039" y="288038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687039" y="288038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087067" y="3499963"/>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087067" y="3499963"/>
                  <a:ext cx="6689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128038" y="35590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128038" y="355909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548526" y="29888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343196" y="287394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343196" y="2873949"/>
                  <a:ext cx="738730" cy="369332"/>
                </a:xfrm>
                <a:prstGeom prst="rect">
                  <a:avLst/>
                </a:prstGeom>
                <a:blipFill>
                  <a:blip r:embed="rId7"/>
                  <a:stretch>
                    <a:fillRect/>
                  </a:stretch>
                </a:blipFill>
              </p:spPr>
              <p:txBody>
                <a:bodyPr/>
                <a:lstStyle/>
                <a:p>
                  <a:r>
                    <a:rPr lang="en-US">
                      <a:noFill/>
                    </a:rPr>
                    <a:t> </a:t>
                  </a:r>
                </a:p>
              </p:txBody>
            </p:sp>
          </mc:Fallback>
        </mc:AlternateContent>
        <p:sp>
          <p:nvSpPr>
            <p:cNvPr id="137" name="TextBox 136">
              <a:extLst>
                <a:ext uri="{FF2B5EF4-FFF2-40B4-BE49-F238E27FC236}">
                  <a16:creationId xmlns:a16="http://schemas.microsoft.com/office/drawing/2014/main" id="{E44FF9CD-7F08-F446-9766-A185994ECAF5}"/>
                </a:ext>
              </a:extLst>
            </p:cNvPr>
            <p:cNvSpPr txBox="1"/>
            <p:nvPr/>
          </p:nvSpPr>
          <p:spPr>
            <a:xfrm>
              <a:off x="10242713" y="3748946"/>
              <a:ext cx="622485"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0997561" y="30265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0997561" y="3026541"/>
                  <a:ext cx="511629" cy="369332"/>
                </a:xfrm>
                <a:prstGeom prst="rect">
                  <a:avLst/>
                </a:prstGeom>
                <a:blipFill>
                  <a:blip r:embed="rId8"/>
                  <a:stretch>
                    <a:fillRect/>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4FFA587E-0F12-BF4A-9EA5-EFBA61021593}"/>
              </a:ext>
            </a:extLst>
          </p:cNvPr>
          <p:cNvGrpSpPr/>
          <p:nvPr/>
        </p:nvGrpSpPr>
        <p:grpSpPr>
          <a:xfrm>
            <a:off x="9508451" y="33523"/>
            <a:ext cx="2180919" cy="1524237"/>
            <a:chOff x="9508451" y="33523"/>
            <a:chExt cx="2180919" cy="1524237"/>
          </a:xfrm>
        </p:grpSpPr>
        <p:sp>
          <p:nvSpPr>
            <p:cNvPr id="316" name="Freeform 12">
              <a:extLst>
                <a:ext uri="{FF2B5EF4-FFF2-40B4-BE49-F238E27FC236}">
                  <a16:creationId xmlns:a16="http://schemas.microsoft.com/office/drawing/2014/main" id="{719B73B9-F162-1348-B80C-A0B37A73531B}"/>
                </a:ext>
              </a:extLst>
            </p:cNvPr>
            <p:cNvSpPr>
              <a:spLocks noChangeAspect="1"/>
            </p:cNvSpPr>
            <p:nvPr/>
          </p:nvSpPr>
          <p:spPr bwMode="auto">
            <a:xfrm>
              <a:off x="10739952" y="5163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7" name="Group 220">
              <a:extLst>
                <a:ext uri="{FF2B5EF4-FFF2-40B4-BE49-F238E27FC236}">
                  <a16:creationId xmlns:a16="http://schemas.microsoft.com/office/drawing/2014/main" id="{D30EDFAA-23F6-804C-8EB6-60DF1AE5DC6F}"/>
                </a:ext>
              </a:extLst>
            </p:cNvPr>
            <p:cNvGrpSpPr>
              <a:grpSpLocks/>
            </p:cNvGrpSpPr>
            <p:nvPr/>
          </p:nvGrpSpPr>
          <p:grpSpPr bwMode="auto">
            <a:xfrm>
              <a:off x="10739949" y="1219095"/>
              <a:ext cx="152400" cy="304800"/>
              <a:chOff x="3264" y="3072"/>
              <a:chExt cx="96" cy="192"/>
            </a:xfrm>
          </p:grpSpPr>
          <p:sp>
            <p:nvSpPr>
              <p:cNvPr id="318" name="Line 17">
                <a:extLst>
                  <a:ext uri="{FF2B5EF4-FFF2-40B4-BE49-F238E27FC236}">
                    <a16:creationId xmlns:a16="http://schemas.microsoft.com/office/drawing/2014/main" id="{4CCC2E00-1AEE-BD4B-9310-FB01EAD3A38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9" name="Freeform 18">
                <a:extLst>
                  <a:ext uri="{FF2B5EF4-FFF2-40B4-BE49-F238E27FC236}">
                    <a16:creationId xmlns:a16="http://schemas.microsoft.com/office/drawing/2014/main" id="{136FDC0B-9B78-9F4E-9503-D532AF90137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0" name="Group 207">
              <a:extLst>
                <a:ext uri="{FF2B5EF4-FFF2-40B4-BE49-F238E27FC236}">
                  <a16:creationId xmlns:a16="http://schemas.microsoft.com/office/drawing/2014/main" id="{92EDCDCE-1098-C649-9EF2-BB97F9E15A6A}"/>
                </a:ext>
              </a:extLst>
            </p:cNvPr>
            <p:cNvGrpSpPr>
              <a:grpSpLocks/>
            </p:cNvGrpSpPr>
            <p:nvPr/>
          </p:nvGrpSpPr>
          <p:grpSpPr bwMode="auto">
            <a:xfrm>
              <a:off x="9888864" y="516130"/>
              <a:ext cx="304800" cy="762000"/>
              <a:chOff x="4560" y="2400"/>
              <a:chExt cx="192" cy="480"/>
            </a:xfrm>
          </p:grpSpPr>
          <p:sp>
            <p:nvSpPr>
              <p:cNvPr id="321" name="Oval 111">
                <a:extLst>
                  <a:ext uri="{FF2B5EF4-FFF2-40B4-BE49-F238E27FC236}">
                    <a16:creationId xmlns:a16="http://schemas.microsoft.com/office/drawing/2014/main" id="{E54EDDE3-B1AC-C54D-8DC4-A570AB12ABC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2" name="Line 112">
                <a:extLst>
                  <a:ext uri="{FF2B5EF4-FFF2-40B4-BE49-F238E27FC236}">
                    <a16:creationId xmlns:a16="http://schemas.microsoft.com/office/drawing/2014/main" id="{E4F36C52-4537-9042-B151-CAFD222ACBD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13">
                <a:extLst>
                  <a:ext uri="{FF2B5EF4-FFF2-40B4-BE49-F238E27FC236}">
                    <a16:creationId xmlns:a16="http://schemas.microsoft.com/office/drawing/2014/main" id="{38B1BBD3-EDD0-AF49-B0C1-1391818C15E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24" name="Group 117">
                <a:extLst>
                  <a:ext uri="{FF2B5EF4-FFF2-40B4-BE49-F238E27FC236}">
                    <a16:creationId xmlns:a16="http://schemas.microsoft.com/office/drawing/2014/main" id="{C1C95CD2-5F95-3F45-B330-7D913F0A2BDE}"/>
                  </a:ext>
                </a:extLst>
              </p:cNvPr>
              <p:cNvGrpSpPr>
                <a:grpSpLocks noChangeAspect="1"/>
              </p:cNvGrpSpPr>
              <p:nvPr/>
            </p:nvGrpSpPr>
            <p:grpSpPr bwMode="auto">
              <a:xfrm>
                <a:off x="4608" y="2592"/>
                <a:ext cx="96" cy="96"/>
                <a:chOff x="2929" y="3217"/>
                <a:chExt cx="383" cy="191"/>
              </a:xfrm>
            </p:grpSpPr>
            <p:sp>
              <p:nvSpPr>
                <p:cNvPr id="325" name="Arc 118">
                  <a:extLst>
                    <a:ext uri="{FF2B5EF4-FFF2-40B4-BE49-F238E27FC236}">
                      <a16:creationId xmlns:a16="http://schemas.microsoft.com/office/drawing/2014/main" id="{F8BF6671-1210-984A-BE4D-3E109B0BCB1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6" name="Arc 119">
                  <a:extLst>
                    <a:ext uri="{FF2B5EF4-FFF2-40B4-BE49-F238E27FC236}">
                      <a16:creationId xmlns:a16="http://schemas.microsoft.com/office/drawing/2014/main" id="{527188F8-27CC-EE46-947C-1575B39A665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27" name="Freeform 12">
              <a:extLst>
                <a:ext uri="{FF2B5EF4-FFF2-40B4-BE49-F238E27FC236}">
                  <a16:creationId xmlns:a16="http://schemas.microsoft.com/office/drawing/2014/main" id="{21DD09CA-F30C-914D-8A2D-32DC6E255330}"/>
                </a:ext>
              </a:extLst>
            </p:cNvPr>
            <p:cNvSpPr>
              <a:spLocks noChangeAspect="1"/>
            </p:cNvSpPr>
            <p:nvPr/>
          </p:nvSpPr>
          <p:spPr bwMode="auto">
            <a:xfrm rot="5400000">
              <a:off x="10365209" y="1438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8" name="Group 220">
              <a:extLst>
                <a:ext uri="{FF2B5EF4-FFF2-40B4-BE49-F238E27FC236}">
                  <a16:creationId xmlns:a16="http://schemas.microsoft.com/office/drawing/2014/main" id="{677BFD78-42FC-074F-9F02-C23E048356CC}"/>
                </a:ext>
              </a:extLst>
            </p:cNvPr>
            <p:cNvGrpSpPr>
              <a:grpSpLocks/>
            </p:cNvGrpSpPr>
            <p:nvPr/>
          </p:nvGrpSpPr>
          <p:grpSpPr bwMode="auto">
            <a:xfrm>
              <a:off x="9961012" y="1252960"/>
              <a:ext cx="152400" cy="304800"/>
              <a:chOff x="3264" y="3072"/>
              <a:chExt cx="96" cy="192"/>
            </a:xfrm>
          </p:grpSpPr>
          <p:sp>
            <p:nvSpPr>
              <p:cNvPr id="329" name="Line 17">
                <a:extLst>
                  <a:ext uri="{FF2B5EF4-FFF2-40B4-BE49-F238E27FC236}">
                    <a16:creationId xmlns:a16="http://schemas.microsoft.com/office/drawing/2014/main" id="{A21F4F44-8948-E74B-9C19-D619260840F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0" name="Freeform 18">
                <a:extLst>
                  <a:ext uri="{FF2B5EF4-FFF2-40B4-BE49-F238E27FC236}">
                    <a16:creationId xmlns:a16="http://schemas.microsoft.com/office/drawing/2014/main" id="{FA9D2DC1-2109-734C-BCBA-FE84B398A5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32" name="TextBox 331">
                  <a:extLst>
                    <a:ext uri="{FF2B5EF4-FFF2-40B4-BE49-F238E27FC236}">
                      <a16:creationId xmlns:a16="http://schemas.microsoft.com/office/drawing/2014/main" id="{62A9174F-EE8D-7349-A36E-26540C27E66D}"/>
                    </a:ext>
                  </a:extLst>
                </p:cNvPr>
                <p:cNvSpPr txBox="1"/>
                <p:nvPr/>
              </p:nvSpPr>
              <p:spPr>
                <a:xfrm>
                  <a:off x="9888864" y="33523"/>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oMath>
                    </m:oMathPara>
                  </a14:m>
                  <a:endParaRPr lang="en-US" dirty="0"/>
                </a:p>
              </p:txBody>
            </p:sp>
          </mc:Choice>
          <mc:Fallback xmlns="">
            <p:sp>
              <p:nvSpPr>
                <p:cNvPr id="332" name="TextBox 331">
                  <a:extLst>
                    <a:ext uri="{FF2B5EF4-FFF2-40B4-BE49-F238E27FC236}">
                      <a16:creationId xmlns:a16="http://schemas.microsoft.com/office/drawing/2014/main" id="{62A9174F-EE8D-7349-A36E-26540C27E66D}"/>
                    </a:ext>
                  </a:extLst>
                </p:cNvPr>
                <p:cNvSpPr txBox="1">
                  <a:spLocks noRot="1" noChangeAspect="1" noMove="1" noResize="1" noEditPoints="1" noAdjustHandles="1" noChangeArrowheads="1" noChangeShapeType="1" noTextEdit="1"/>
                </p:cNvSpPr>
                <p:nvPr/>
              </p:nvSpPr>
              <p:spPr>
                <a:xfrm>
                  <a:off x="9888864" y="33523"/>
                  <a:ext cx="118290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3" name="TextBox 332">
                  <a:extLst>
                    <a:ext uri="{FF2B5EF4-FFF2-40B4-BE49-F238E27FC236}">
                      <a16:creationId xmlns:a16="http://schemas.microsoft.com/office/drawing/2014/main" id="{629DA704-4699-1D4D-879F-1E9CD2C1E4B6}"/>
                    </a:ext>
                  </a:extLst>
                </p:cNvPr>
                <p:cNvSpPr txBox="1"/>
                <p:nvPr/>
              </p:nvSpPr>
              <p:spPr>
                <a:xfrm>
                  <a:off x="10506467" y="705458"/>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oMath>
                    </m:oMathPara>
                  </a14:m>
                  <a:endParaRPr lang="en-US" dirty="0"/>
                </a:p>
              </p:txBody>
            </p:sp>
          </mc:Choice>
          <mc:Fallback xmlns="">
            <p:sp>
              <p:nvSpPr>
                <p:cNvPr id="333" name="TextBox 332">
                  <a:extLst>
                    <a:ext uri="{FF2B5EF4-FFF2-40B4-BE49-F238E27FC236}">
                      <a16:creationId xmlns:a16="http://schemas.microsoft.com/office/drawing/2014/main" id="{629DA704-4699-1D4D-879F-1E9CD2C1E4B6}"/>
                    </a:ext>
                  </a:extLst>
                </p:cNvPr>
                <p:cNvSpPr txBox="1">
                  <a:spLocks noRot="1" noChangeAspect="1" noMove="1" noResize="1" noEditPoints="1" noAdjustHandles="1" noChangeArrowheads="1" noChangeShapeType="1" noTextEdit="1"/>
                </p:cNvSpPr>
                <p:nvPr/>
              </p:nvSpPr>
              <p:spPr>
                <a:xfrm>
                  <a:off x="10506467" y="705458"/>
                  <a:ext cx="118290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4" name="TextBox 333">
                  <a:extLst>
                    <a:ext uri="{FF2B5EF4-FFF2-40B4-BE49-F238E27FC236}">
                      <a16:creationId xmlns:a16="http://schemas.microsoft.com/office/drawing/2014/main" id="{A97D7504-881A-4D4C-BF47-C561D8077E8D}"/>
                    </a:ext>
                  </a:extLst>
                </p:cNvPr>
                <p:cNvSpPr txBox="1"/>
                <p:nvPr/>
              </p:nvSpPr>
              <p:spPr>
                <a:xfrm>
                  <a:off x="9508451" y="71406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34" name="TextBox 333">
                  <a:extLst>
                    <a:ext uri="{FF2B5EF4-FFF2-40B4-BE49-F238E27FC236}">
                      <a16:creationId xmlns:a16="http://schemas.microsoft.com/office/drawing/2014/main" id="{A97D7504-881A-4D4C-BF47-C561D8077E8D}"/>
                    </a:ext>
                  </a:extLst>
                </p:cNvPr>
                <p:cNvSpPr txBox="1">
                  <a:spLocks noRot="1" noChangeAspect="1" noMove="1" noResize="1" noEditPoints="1" noAdjustHandles="1" noChangeArrowheads="1" noChangeShapeType="1" noTextEdit="1"/>
                </p:cNvSpPr>
                <p:nvPr/>
              </p:nvSpPr>
              <p:spPr>
                <a:xfrm>
                  <a:off x="9508451" y="714068"/>
                  <a:ext cx="511629" cy="369332"/>
                </a:xfrm>
                <a:prstGeom prst="rect">
                  <a:avLst/>
                </a:prstGeom>
                <a:blipFill>
                  <a:blip r:embed="rId11"/>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9BDE83E-B475-5E41-A1CC-2A99324A6B43}"/>
                </a:ext>
              </a:extLst>
            </p:cNvPr>
            <p:cNvSpPr txBox="1"/>
            <p:nvPr/>
          </p:nvSpPr>
          <p:spPr>
            <a:xfrm>
              <a:off x="10240784" y="966055"/>
              <a:ext cx="622485" cy="369332"/>
            </a:xfrm>
            <a:prstGeom prst="rect">
              <a:avLst/>
            </a:prstGeom>
            <a:noFill/>
          </p:spPr>
          <p:txBody>
            <a:bodyPr wrap="square" rtlCol="0">
              <a:spAutoFit/>
            </a:bodyPr>
            <a:lstStyle/>
            <a:p>
              <a:r>
                <a:rPr lang="en-US" dirty="0"/>
                <a:t>A</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DA9089E-CE84-7947-8D70-8FA6E475ED88}"/>
                    </a:ext>
                  </a:extLst>
                </p:cNvPr>
                <p:cNvSpPr txBox="1"/>
                <p:nvPr/>
              </p:nvSpPr>
              <p:spPr>
                <a:xfrm>
                  <a:off x="10712561" y="16273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52" name="TextBox 51">
                  <a:extLst>
                    <a:ext uri="{FF2B5EF4-FFF2-40B4-BE49-F238E27FC236}">
                      <a16:creationId xmlns:a16="http://schemas.microsoft.com/office/drawing/2014/main" id="{5DA9089E-CE84-7947-8D70-8FA6E475ED88}"/>
                    </a:ext>
                  </a:extLst>
                </p:cNvPr>
                <p:cNvSpPr txBox="1">
                  <a:spLocks noRot="1" noChangeAspect="1" noMove="1" noResize="1" noEditPoints="1" noAdjustHandles="1" noChangeArrowheads="1" noChangeShapeType="1" noTextEdit="1"/>
                </p:cNvSpPr>
                <p:nvPr/>
              </p:nvSpPr>
              <p:spPr>
                <a:xfrm>
                  <a:off x="10712561" y="162731"/>
                  <a:ext cx="511629" cy="369332"/>
                </a:xfrm>
                <a:prstGeom prst="rect">
                  <a:avLst/>
                </a:prstGeom>
                <a:blipFill>
                  <a:blip r:embed="rId1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4236E5E-ED8F-8049-A34B-3A113101858C}"/>
                  </a:ext>
                </a:extLst>
              </p:cNvPr>
              <p:cNvSpPr txBox="1"/>
              <p:nvPr/>
            </p:nvSpPr>
            <p:spPr>
              <a:xfrm>
                <a:off x="4233800" y="2241044"/>
                <a:ext cx="4798759" cy="2396478"/>
              </a:xfrm>
              <a:prstGeom prst="rect">
                <a:avLst/>
              </a:prstGeom>
              <a:noFill/>
            </p:spPr>
            <p:txBody>
              <a:bodyPr wrap="square" rtlCol="0">
                <a:noAutofit/>
              </a:bodyPr>
              <a:lstStyle/>
              <a:p>
                <a:pPr marL="342900" indent="-342900">
                  <a:buFont typeface="Arial" panose="020B0604020202020204" pitchFamily="34" charset="0"/>
                  <a:buChar char="•"/>
                </a:pPr>
                <a:r>
                  <a:rPr lang="en-US" dirty="0"/>
                  <a:t>For C</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den>
                    </m:f>
                  </m:oMath>
                </a14:m>
                <a:endParaRPr lang="en-US" dirty="0"/>
              </a:p>
              <a:p>
                <a:pPr marL="800100"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voltage amplifiers, we want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oMath>
                </a14:m>
                <a:endParaRPr lang="en-US" dirty="0"/>
              </a:p>
              <a:p>
                <a:pPr marL="342900" indent="-342900">
                  <a:buFont typeface="Arial" panose="020B0604020202020204" pitchFamily="34" charset="0"/>
                  <a:buChar char="•"/>
                </a:pPr>
                <a:r>
                  <a:rPr lang="en-US" dirty="0"/>
                  <a:t>For current amplifiers, we want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oMath>
                </a14:m>
                <a:endParaRPr lang="en-US" dirty="0"/>
              </a:p>
              <a:p>
                <a:pPr marL="742950" lvl="1" indent="-28575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53" name="TextBox 52">
                <a:extLst>
                  <a:ext uri="{FF2B5EF4-FFF2-40B4-BE49-F238E27FC236}">
                    <a16:creationId xmlns:a16="http://schemas.microsoft.com/office/drawing/2014/main" id="{84236E5E-ED8F-8049-A34B-3A113101858C}"/>
                  </a:ext>
                </a:extLst>
              </p:cNvPr>
              <p:cNvSpPr txBox="1">
                <a:spLocks noRot="1" noChangeAspect="1" noMove="1" noResize="1" noEditPoints="1" noAdjustHandles="1" noChangeArrowheads="1" noChangeShapeType="1" noTextEdit="1"/>
              </p:cNvSpPr>
              <p:nvPr/>
            </p:nvSpPr>
            <p:spPr>
              <a:xfrm>
                <a:off x="4233800" y="2241044"/>
                <a:ext cx="4798759" cy="2396478"/>
              </a:xfrm>
              <a:prstGeom prst="rect">
                <a:avLst/>
              </a:prstGeom>
              <a:blipFill>
                <a:blip r:embed="rId13"/>
                <a:stretch>
                  <a:fillRect l="-792" t="-1053"/>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AF404A47-DAC4-DB4A-AC57-7838EBEE2070}"/>
              </a:ext>
            </a:extLst>
          </p:cNvPr>
          <p:cNvGrpSpPr/>
          <p:nvPr/>
        </p:nvGrpSpPr>
        <p:grpSpPr>
          <a:xfrm>
            <a:off x="9792314" y="4515641"/>
            <a:ext cx="2151149" cy="1376304"/>
            <a:chOff x="8876814" y="4093341"/>
            <a:chExt cx="2151149" cy="1376304"/>
          </a:xfrm>
        </p:grpSpPr>
        <p:sp>
          <p:nvSpPr>
            <p:cNvPr id="56" name="Freeform 12">
              <a:extLst>
                <a:ext uri="{FF2B5EF4-FFF2-40B4-BE49-F238E27FC236}">
                  <a16:creationId xmlns:a16="http://schemas.microsoft.com/office/drawing/2014/main" id="{9094C364-3EFA-9B4A-9A2F-E3F0F5765702}"/>
                </a:ext>
              </a:extLst>
            </p:cNvPr>
            <p:cNvSpPr>
              <a:spLocks noChangeAspect="1"/>
            </p:cNvSpPr>
            <p:nvPr/>
          </p:nvSpPr>
          <p:spPr bwMode="auto">
            <a:xfrm rot="5400000">
              <a:off x="9330448" y="40614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7" name="Group 220">
              <a:extLst>
                <a:ext uri="{FF2B5EF4-FFF2-40B4-BE49-F238E27FC236}">
                  <a16:creationId xmlns:a16="http://schemas.microsoft.com/office/drawing/2014/main" id="{CA16B525-3CF4-2C41-9286-8641A903DCBB}"/>
                </a:ext>
              </a:extLst>
            </p:cNvPr>
            <p:cNvGrpSpPr>
              <a:grpSpLocks/>
            </p:cNvGrpSpPr>
            <p:nvPr/>
          </p:nvGrpSpPr>
          <p:grpSpPr bwMode="auto">
            <a:xfrm>
              <a:off x="8953014" y="5164845"/>
              <a:ext cx="152400" cy="304800"/>
              <a:chOff x="3264" y="3072"/>
              <a:chExt cx="96" cy="192"/>
            </a:xfrm>
          </p:grpSpPr>
          <p:sp>
            <p:nvSpPr>
              <p:cNvPr id="58" name="Line 17">
                <a:extLst>
                  <a:ext uri="{FF2B5EF4-FFF2-40B4-BE49-F238E27FC236}">
                    <a16:creationId xmlns:a16="http://schemas.microsoft.com/office/drawing/2014/main" id="{DAEE3B5A-3DC7-5741-9286-84A46F25CE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3F719746-77A3-3B44-9D07-693B908C7D5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03">
              <a:extLst>
                <a:ext uri="{FF2B5EF4-FFF2-40B4-BE49-F238E27FC236}">
                  <a16:creationId xmlns:a16="http://schemas.microsoft.com/office/drawing/2014/main" id="{CE03863A-02B3-9A4D-9948-82A132A42635}"/>
                </a:ext>
              </a:extLst>
            </p:cNvPr>
            <p:cNvGrpSpPr>
              <a:grpSpLocks/>
            </p:cNvGrpSpPr>
            <p:nvPr/>
          </p:nvGrpSpPr>
          <p:grpSpPr bwMode="auto">
            <a:xfrm>
              <a:off x="8876814" y="4442460"/>
              <a:ext cx="304800" cy="762000"/>
              <a:chOff x="3216" y="2400"/>
              <a:chExt cx="192" cy="480"/>
            </a:xfrm>
          </p:grpSpPr>
          <p:sp>
            <p:nvSpPr>
              <p:cNvPr id="61" name="Line 46">
                <a:extLst>
                  <a:ext uri="{FF2B5EF4-FFF2-40B4-BE49-F238E27FC236}">
                    <a16:creationId xmlns:a16="http://schemas.microsoft.com/office/drawing/2014/main" id="{11A07C32-0D69-3844-8EA8-1CD1C84BC9B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47">
                <a:extLst>
                  <a:ext uri="{FF2B5EF4-FFF2-40B4-BE49-F238E27FC236}">
                    <a16:creationId xmlns:a16="http://schemas.microsoft.com/office/drawing/2014/main" id="{FA41A12D-D636-C749-BCB7-D3447F7F5E1A}"/>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48">
                <a:extLst>
                  <a:ext uri="{FF2B5EF4-FFF2-40B4-BE49-F238E27FC236}">
                    <a16:creationId xmlns:a16="http://schemas.microsoft.com/office/drawing/2014/main" id="{3E0839EC-70F0-8849-B8B8-365D6D437F49}"/>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65" name="Freeform 49">
                <a:extLst>
                  <a:ext uri="{FF2B5EF4-FFF2-40B4-BE49-F238E27FC236}">
                    <a16:creationId xmlns:a16="http://schemas.microsoft.com/office/drawing/2014/main" id="{A8C7C906-EB40-EB49-8C49-8BE0EE08731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66" name="Freeform 50">
                <a:extLst>
                  <a:ext uri="{FF2B5EF4-FFF2-40B4-BE49-F238E27FC236}">
                    <a16:creationId xmlns:a16="http://schemas.microsoft.com/office/drawing/2014/main" id="{878D0F49-DB84-2348-8EBF-5FE13B8B321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7" name="Freeform 12">
              <a:extLst>
                <a:ext uri="{FF2B5EF4-FFF2-40B4-BE49-F238E27FC236}">
                  <a16:creationId xmlns:a16="http://schemas.microsoft.com/office/drawing/2014/main" id="{D284723F-9445-E744-8E7E-2EE250621230}"/>
                </a:ext>
              </a:extLst>
            </p:cNvPr>
            <p:cNvSpPr>
              <a:spLocks noChangeAspect="1"/>
            </p:cNvSpPr>
            <p:nvPr/>
          </p:nvSpPr>
          <p:spPr bwMode="auto">
            <a:xfrm>
              <a:off x="10363200" y="44310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210">
              <a:extLst>
                <a:ext uri="{FF2B5EF4-FFF2-40B4-BE49-F238E27FC236}">
                  <a16:creationId xmlns:a16="http://schemas.microsoft.com/office/drawing/2014/main" id="{AAC88529-A567-5E4A-92B2-0AC3D77BF1EB}"/>
                </a:ext>
              </a:extLst>
            </p:cNvPr>
            <p:cNvGrpSpPr>
              <a:grpSpLocks/>
            </p:cNvGrpSpPr>
            <p:nvPr/>
          </p:nvGrpSpPr>
          <p:grpSpPr bwMode="auto">
            <a:xfrm rot="5400000">
              <a:off x="9898376" y="4057584"/>
              <a:ext cx="304800" cy="762000"/>
              <a:chOff x="3216" y="1728"/>
              <a:chExt cx="192" cy="480"/>
            </a:xfrm>
          </p:grpSpPr>
          <p:sp>
            <p:nvSpPr>
              <p:cNvPr id="69" name="Line 8">
                <a:extLst>
                  <a:ext uri="{FF2B5EF4-FFF2-40B4-BE49-F238E27FC236}">
                    <a16:creationId xmlns:a16="http://schemas.microsoft.com/office/drawing/2014/main" id="{D66C45D9-6C51-4A4F-8E14-174817BB919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9">
                <a:extLst>
                  <a:ext uri="{FF2B5EF4-FFF2-40B4-BE49-F238E27FC236}">
                    <a16:creationId xmlns:a16="http://schemas.microsoft.com/office/drawing/2014/main" id="{B8CD053F-DAA0-5F4B-8487-3AD8D9015C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0">
                <a:extLst>
                  <a:ext uri="{FF2B5EF4-FFF2-40B4-BE49-F238E27FC236}">
                    <a16:creationId xmlns:a16="http://schemas.microsoft.com/office/drawing/2014/main" id="{9AC9F24B-32D3-8249-B114-5D4CD81FEBA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1">
                <a:extLst>
                  <a:ext uri="{FF2B5EF4-FFF2-40B4-BE49-F238E27FC236}">
                    <a16:creationId xmlns:a16="http://schemas.microsoft.com/office/drawing/2014/main" id="{C8CBAC70-3A63-E34B-8FAE-5D184A2D0B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3" name="Group 220">
              <a:extLst>
                <a:ext uri="{FF2B5EF4-FFF2-40B4-BE49-F238E27FC236}">
                  <a16:creationId xmlns:a16="http://schemas.microsoft.com/office/drawing/2014/main" id="{155EFEE9-471A-6D49-97AF-8756FD0C7621}"/>
                </a:ext>
              </a:extLst>
            </p:cNvPr>
            <p:cNvGrpSpPr>
              <a:grpSpLocks/>
            </p:cNvGrpSpPr>
            <p:nvPr/>
          </p:nvGrpSpPr>
          <p:grpSpPr bwMode="auto">
            <a:xfrm>
              <a:off x="10362714" y="5122935"/>
              <a:ext cx="152400" cy="304800"/>
              <a:chOff x="3264" y="3072"/>
              <a:chExt cx="96" cy="192"/>
            </a:xfrm>
          </p:grpSpPr>
          <p:sp>
            <p:nvSpPr>
              <p:cNvPr id="74" name="Line 17">
                <a:extLst>
                  <a:ext uri="{FF2B5EF4-FFF2-40B4-BE49-F238E27FC236}">
                    <a16:creationId xmlns:a16="http://schemas.microsoft.com/office/drawing/2014/main" id="{C2773FC9-2C2B-D243-A295-64BFCE64A2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EAADE765-2DB4-8F45-B619-3B3A302EB6C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BC1E3BEA-8D14-A94F-99BE-3A8AA3857502}"/>
                </a:ext>
              </a:extLst>
            </p:cNvPr>
            <p:cNvSpPr txBox="1"/>
            <p:nvPr/>
          </p:nvSpPr>
          <p:spPr>
            <a:xfrm>
              <a:off x="9362658" y="5058541"/>
              <a:ext cx="526206"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6AF2E13-7C87-AA47-8F1D-53D36BB85FCE}"/>
                    </a:ext>
                  </a:extLst>
                </p:cNvPr>
                <p:cNvSpPr txBox="1"/>
                <p:nvPr/>
              </p:nvSpPr>
              <p:spPr>
                <a:xfrm>
                  <a:off x="9181614" y="4552436"/>
                  <a:ext cx="600095" cy="4996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en-US"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oMath>
                    </m:oMathPara>
                  </a14:m>
                  <a:endParaRPr lang="en-US" dirty="0"/>
                </a:p>
              </p:txBody>
            </p:sp>
          </mc:Choice>
          <mc:Fallback xmlns="">
            <p:sp>
              <p:nvSpPr>
                <p:cNvPr id="76" name="TextBox 75">
                  <a:extLst>
                    <a:ext uri="{FF2B5EF4-FFF2-40B4-BE49-F238E27FC236}">
                      <a16:creationId xmlns:a16="http://schemas.microsoft.com/office/drawing/2014/main" id="{F6AF2E13-7C87-AA47-8F1D-53D36BB85FCE}"/>
                    </a:ext>
                  </a:extLst>
                </p:cNvPr>
                <p:cNvSpPr txBox="1">
                  <a:spLocks noRot="1" noChangeAspect="1" noMove="1" noResize="1" noEditPoints="1" noAdjustHandles="1" noChangeArrowheads="1" noChangeShapeType="1" noTextEdit="1"/>
                </p:cNvSpPr>
                <p:nvPr/>
              </p:nvSpPr>
              <p:spPr>
                <a:xfrm>
                  <a:off x="9181614" y="4552436"/>
                  <a:ext cx="600095" cy="499624"/>
                </a:xfrm>
                <a:prstGeom prst="rect">
                  <a:avLst/>
                </a:prstGeom>
                <a:blipFill>
                  <a:blip r:embed="rId14"/>
                  <a:stretch>
                    <a:fillRect l="-48980" t="-95122" r="-18367" b="-148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F1EA6AE-E04F-1349-ADD4-3BA97323E225}"/>
                    </a:ext>
                  </a:extLst>
                </p:cNvPr>
                <p:cNvSpPr txBox="1"/>
                <p:nvPr/>
              </p:nvSpPr>
              <p:spPr>
                <a:xfrm>
                  <a:off x="9749688" y="45308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7" name="TextBox 76">
                  <a:extLst>
                    <a:ext uri="{FF2B5EF4-FFF2-40B4-BE49-F238E27FC236}">
                      <a16:creationId xmlns:a16="http://schemas.microsoft.com/office/drawing/2014/main" id="{7F1EA6AE-E04F-1349-ADD4-3BA97323E225}"/>
                    </a:ext>
                  </a:extLst>
                </p:cNvPr>
                <p:cNvSpPr txBox="1">
                  <a:spLocks noRot="1" noChangeAspect="1" noMove="1" noResize="1" noEditPoints="1" noAdjustHandles="1" noChangeArrowheads="1" noChangeShapeType="1" noTextEdit="1"/>
                </p:cNvSpPr>
                <p:nvPr/>
              </p:nvSpPr>
              <p:spPr>
                <a:xfrm>
                  <a:off x="9749688" y="4530874"/>
                  <a:ext cx="600095"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F7F0CA4-5230-0944-A2C2-AFDCABA8A705}"/>
                    </a:ext>
                  </a:extLst>
                </p:cNvPr>
                <p:cNvSpPr txBox="1"/>
                <p:nvPr/>
              </p:nvSpPr>
              <p:spPr>
                <a:xfrm>
                  <a:off x="10427868" y="45689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78" name="TextBox 77">
                  <a:extLst>
                    <a:ext uri="{FF2B5EF4-FFF2-40B4-BE49-F238E27FC236}">
                      <a16:creationId xmlns:a16="http://schemas.microsoft.com/office/drawing/2014/main" id="{3F7F0CA4-5230-0944-A2C2-AFDCABA8A705}"/>
                    </a:ext>
                  </a:extLst>
                </p:cNvPr>
                <p:cNvSpPr txBox="1">
                  <a:spLocks noRot="1" noChangeAspect="1" noMove="1" noResize="1" noEditPoints="1" noAdjustHandles="1" noChangeArrowheads="1" noChangeShapeType="1" noTextEdit="1"/>
                </p:cNvSpPr>
                <p:nvPr/>
              </p:nvSpPr>
              <p:spPr>
                <a:xfrm>
                  <a:off x="10427868" y="4568974"/>
                  <a:ext cx="600095"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48258F68-1F6A-DE42-AC81-2DEB7B8EF889}"/>
                    </a:ext>
                  </a:extLst>
                </p:cNvPr>
                <p:cNvSpPr txBox="1"/>
                <p:nvPr/>
              </p:nvSpPr>
              <p:spPr>
                <a:xfrm>
                  <a:off x="10219852" y="40933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48258F68-1F6A-DE42-AC81-2DEB7B8EF889}"/>
                    </a:ext>
                  </a:extLst>
                </p:cNvPr>
                <p:cNvSpPr txBox="1">
                  <a:spLocks noRot="1" noChangeAspect="1" noMove="1" noResize="1" noEditPoints="1" noAdjustHandles="1" noChangeArrowheads="1" noChangeShapeType="1" noTextEdit="1"/>
                </p:cNvSpPr>
                <p:nvPr/>
              </p:nvSpPr>
              <p:spPr>
                <a:xfrm>
                  <a:off x="10219852" y="4093341"/>
                  <a:ext cx="511629" cy="369332"/>
                </a:xfrm>
                <a:prstGeom prst="rect">
                  <a:avLst/>
                </a:prstGeom>
                <a:blipFill>
                  <a:blip r:embed="rId1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6804084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331304" y="209369"/>
            <a:ext cx="11529391" cy="769441"/>
          </a:xfrm>
          <a:prstGeom prst="rect">
            <a:avLst/>
          </a:prstGeom>
          <a:noFill/>
        </p:spPr>
        <p:txBody>
          <a:bodyPr wrap="square" rtlCol="0">
            <a:spAutoFit/>
          </a:bodyPr>
          <a:lstStyle/>
          <a:p>
            <a:pPr algn="ctr"/>
            <a:r>
              <a:rPr lang="en-US" sz="4400" dirty="0">
                <a:latin typeface="+mj-lt"/>
              </a:rPr>
              <a:t>High </a:t>
            </a:r>
            <a:r>
              <a:rPr lang="en-US" sz="4400">
                <a:latin typeface="+mj-lt"/>
              </a:rPr>
              <a:t>frequency coupling</a:t>
            </a:r>
            <a:endParaRPr lang="en-US" sz="4400" dirty="0">
              <a:latin typeface="+mj-lt"/>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572789" y="1598527"/>
                <a:ext cx="7868203" cy="4798200"/>
              </a:xfrm>
              <a:prstGeom prst="rect">
                <a:avLst/>
              </a:prstGeom>
              <a:noFill/>
            </p:spPr>
            <p:txBody>
              <a:bodyPr wrap="square" rtlCol="0">
                <a:noAutofit/>
              </a:bodyPr>
              <a:lstStyle/>
              <a:p>
                <a:pPr marL="285750" indent="-285750">
                  <a:buFont typeface="Arial" panose="020B0604020202020204" pitchFamily="34" charset="0"/>
                  <a:buChar char="•"/>
                </a:pPr>
                <a:r>
                  <a:rPr lang="en-US" dirty="0"/>
                  <a:t>Equivalent circuit on right</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2</m:t>
                        </m:r>
                      </m:sub>
                    </m:sSub>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2</m:t>
                            </m:r>
                          </m:sub>
                        </m:sSub>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den>
                    </m:f>
                  </m:oMath>
                </a14:m>
                <a:endParaRPr lang="en-US" dirty="0"/>
              </a:p>
              <a:p>
                <a:endParaRPr lang="en-US" dirty="0"/>
              </a:p>
              <a:p>
                <a:pPr marL="342900" indent="-342900">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rPr>
                      <m:t>𝜔</m:t>
                    </m:r>
                  </m:oMath>
                </a14:m>
                <a:r>
                  <a:rPr lang="en-US" dirty="0"/>
                  <a:t> low: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r>
                      <a:rPr lang="en-US" b="0" i="0" smtClean="0">
                        <a:latin typeface="Cambria Math" panose="02040503050406030204" pitchFamily="18" charset="0"/>
                      </a:rPr>
                      <m:t>=</m:t>
                    </m:r>
                    <m:r>
                      <m:rPr>
                        <m:sty m:val="p"/>
                      </m:rPr>
                      <a:rPr lang="en-US" b="0" i="0" smtClean="0">
                        <a:latin typeface="Cambria Math" panose="02040503050406030204" pitchFamily="18" charset="0"/>
                      </a:rPr>
                      <m:t>B</m:t>
                    </m:r>
                  </m:oMath>
                </a14:m>
                <a:endParaRPr lang="en-US" b="0" dirty="0"/>
              </a:p>
              <a:p>
                <a:pPr marL="342900" indent="-342900">
                  <a:buFont typeface="+mj-lt"/>
                  <a:buAutoNum type="arabicPeriod"/>
                </a:pPr>
                <a:r>
                  <a:rPr lang="en-US" dirty="0"/>
                  <a:t>For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oMath>
                </a14:m>
                <a:r>
                  <a:rPr lang="en-US" dirty="0"/>
                  <a:t>,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𝐵</m:t>
                        </m:r>
                      </m:num>
                      <m:den>
                        <m:r>
                          <a:rPr lang="en-US" b="0" i="1" smtClean="0">
                            <a:latin typeface="Cambria Math" panose="02040503050406030204" pitchFamily="18" charset="0"/>
                          </a:rPr>
                          <m:t>1+</m:t>
                        </m:r>
                        <m:r>
                          <a:rPr lang="en-US" b="0" i="1" smtClean="0">
                            <a:latin typeface="Cambria Math" panose="02040503050406030204" pitchFamily="18" charset="0"/>
                          </a:rPr>
                          <m:t>𝑗</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e>
                        </m:rad>
                      </m:num>
                      <m:den>
                        <m:r>
                          <a:rPr lang="en-US" b="0" i="1" smtClean="0">
                            <a:latin typeface="Cambria Math" panose="02040503050406030204" pitchFamily="18" charset="0"/>
                          </a:rPr>
                          <m:t>2</m:t>
                        </m:r>
                      </m:den>
                    </m:f>
                    <m:r>
                      <a:rPr lang="en-US" b="0" i="1" smtClean="0">
                        <a:latin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∠−45</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high: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i="1">
                        <a:latin typeface="Cambria Math" panose="02040503050406030204" pitchFamily="18" charset="0"/>
                      </a:rPr>
                      <m:t>=</m:t>
                    </m:r>
                    <m:f>
                      <m:fPr>
                        <m:ctrlPr>
                          <a:rPr lang="en-US" i="1" smtClean="0">
                            <a:latin typeface="Cambria Math" panose="02040503050406030204" pitchFamily="18" charset="0"/>
                          </a:rPr>
                        </m:ctrlPr>
                      </m:fPr>
                      <m:num>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num>
                      <m:den>
                        <m:r>
                          <a:rPr lang="en-US" b="0" i="1" smtClean="0">
                            <a:latin typeface="Cambria Math" panose="02040503050406030204" pitchFamily="18" charset="0"/>
                          </a:rPr>
                          <m:t>𝑗</m:t>
                        </m:r>
                        <m:f>
                          <m:fPr>
                            <m:type m:val="skw"/>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den>
                        </m:f>
                      </m:den>
                    </m:f>
                    <m:r>
                      <a:rPr lang="en-US" b="0" i="1" smtClean="0">
                        <a:latin typeface="Cambria Math" panose="02040503050406030204" pitchFamily="18" charset="0"/>
                      </a:rPr>
                      <m:t>=</m:t>
                    </m:r>
                    <m:r>
                      <a:rPr lang="en-US" i="1">
                        <a:latin typeface="Cambria Math" panose="02040503050406030204" pitchFamily="18" charset="0"/>
                      </a:rPr>
                      <m:t>𝐵</m:t>
                    </m:r>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num>
                      <m:den>
                        <m:r>
                          <a:rPr lang="en-US" i="1" smtClean="0">
                            <a:latin typeface="Cambria Math" panose="02040503050406030204" pitchFamily="18" charset="0"/>
                            <a:ea typeface="Cambria Math" panose="02040503050406030204" pitchFamily="18" charset="0"/>
                          </a:rPr>
                          <m:t>𝜔</m:t>
                        </m:r>
                      </m:den>
                    </m:f>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90</m:t>
                    </m:r>
                  </m:oMath>
                </a14:m>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572789" y="1598527"/>
                <a:ext cx="7868203" cy="4798200"/>
              </a:xfrm>
              <a:prstGeom prst="rect">
                <a:avLst/>
              </a:prstGeom>
              <a:blipFill>
                <a:blip r:embed="rId3"/>
                <a:stretch>
                  <a:fillRect l="-645" t="-528"/>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B757CF9B-8646-C643-9137-330FF7C5C5E7}"/>
              </a:ext>
            </a:extLst>
          </p:cNvPr>
          <p:cNvGrpSpPr/>
          <p:nvPr/>
        </p:nvGrpSpPr>
        <p:grpSpPr>
          <a:xfrm>
            <a:off x="9238059" y="2160295"/>
            <a:ext cx="2546403" cy="1522403"/>
            <a:chOff x="9238059" y="2160295"/>
            <a:chExt cx="2546403" cy="1522403"/>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0437262" y="26412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0437259" y="334403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618472" y="264106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10071957" y="226876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690620" y="337789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774200" y="216029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774200" y="216029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0035198" y="2906447"/>
                  <a:ext cx="4284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0035198" y="2906447"/>
                  <a:ext cx="4284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238059" y="283900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238059" y="283900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a:off x="10920197" y="26459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1045732" y="2911348"/>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1045732" y="2911348"/>
                  <a:ext cx="7387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107582" y="230645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107582" y="2306451"/>
                  <a:ext cx="511629" cy="369332"/>
                </a:xfrm>
                <a:prstGeom prst="rect">
                  <a:avLst/>
                </a:prstGeom>
                <a:blipFill>
                  <a:blip r:embed="rId8"/>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957DFA9B-8310-E34A-80D3-A4535206BF46}"/>
                </a:ext>
              </a:extLst>
            </p:cNvPr>
            <p:cNvCxnSpPr/>
            <p:nvPr/>
          </p:nvCxnSpPr>
          <p:spPr>
            <a:xfrm>
              <a:off x="10501500" y="2649761"/>
              <a:ext cx="576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2" name="Group 220">
              <a:extLst>
                <a:ext uri="{FF2B5EF4-FFF2-40B4-BE49-F238E27FC236}">
                  <a16:creationId xmlns:a16="http://schemas.microsoft.com/office/drawing/2014/main" id="{8A8D1385-67CB-4E44-A00B-1D0C18ABCFC8}"/>
                </a:ext>
              </a:extLst>
            </p:cNvPr>
            <p:cNvGrpSpPr>
              <a:grpSpLocks/>
            </p:cNvGrpSpPr>
            <p:nvPr/>
          </p:nvGrpSpPr>
          <p:grpSpPr bwMode="auto">
            <a:xfrm>
              <a:off x="10996397" y="3346879"/>
              <a:ext cx="152400" cy="304800"/>
              <a:chOff x="3264" y="3072"/>
              <a:chExt cx="96" cy="192"/>
            </a:xfrm>
          </p:grpSpPr>
          <p:sp>
            <p:nvSpPr>
              <p:cNvPr id="83" name="Line 17">
                <a:extLst>
                  <a:ext uri="{FF2B5EF4-FFF2-40B4-BE49-F238E27FC236}">
                    <a16:creationId xmlns:a16="http://schemas.microsoft.com/office/drawing/2014/main" id="{1EA1F2CA-A991-BE4D-98BF-C876FB7529C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18">
                <a:extLst>
                  <a:ext uri="{FF2B5EF4-FFF2-40B4-BE49-F238E27FC236}">
                    <a16:creationId xmlns:a16="http://schemas.microsoft.com/office/drawing/2014/main" id="{43D623F7-6933-844E-BD82-F1F74F54AED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Tree>
    <p:extLst>
      <p:ext uri="{BB962C8B-B14F-4D97-AF65-F5344CB8AC3E}">
        <p14:creationId xmlns:p14="http://schemas.microsoft.com/office/powerpoint/2010/main" val="35756578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7" y="285915"/>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6183" y="1525841"/>
                <a:ext cx="7510716" cy="5018623"/>
              </a:xfrm>
            </p:spPr>
            <p:txBody>
              <a:bodyPr>
                <a:noAutofit/>
              </a:bodyPr>
              <a:lstStyle/>
              <a:p>
                <a:pPr marL="342900" indent="-342900" algn="l">
                  <a:buFont typeface="Arial" panose="020B0604020202020204" pitchFamily="34" charset="0"/>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Arial" charset="0"/>
                      </a:rPr>
                      <m:t>𝜋</m:t>
                    </m:r>
                    <m:r>
                      <a:rPr lang="en-US" sz="24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network</a:t>
                </a:r>
                <a:endParaRPr lang="en-US" sz="2400" dirty="0">
                  <a:ea typeface="Arial" charset="0"/>
                  <a:cs typeface="Arial" charset="0"/>
                </a:endParaRPr>
              </a:p>
              <a:p>
                <a:pPr marL="800100" lvl="1" indent="-342900"/>
                <a14:m>
                  <m:oMath xmlns:m="http://schemas.openxmlformats.org/officeDocument/2006/math">
                    <m:r>
                      <a:rPr lang="en-US" sz="2000" b="0" i="1" smtClean="0">
                        <a:latin typeface="Cambria Math" panose="02040503050406030204" pitchFamily="18" charset="0"/>
                        <a:cs typeface="Arial" charset="0"/>
                      </a:rPr>
                      <m:t>𝑄</m:t>
                    </m:r>
                    <m:r>
                      <a:rPr lang="en-US" sz="2000" b="0" i="1" smtClean="0">
                        <a:latin typeface="Cambria Math" panose="02040503050406030204" pitchFamily="18" charset="0"/>
                        <a:cs typeface="Arial" charset="0"/>
                      </a:rPr>
                      <m:t>=</m:t>
                    </m:r>
                    <m:rad>
                      <m:radPr>
                        <m:degHide m:val="on"/>
                        <m:ctrlPr>
                          <a:rPr lang="en-US" sz="2000" b="0" i="1" smtClean="0">
                            <a:latin typeface="Cambria Math" panose="02040503050406030204" pitchFamily="18" charset="0"/>
                            <a:cs typeface="Arial" charset="0"/>
                          </a:rPr>
                        </m:ctrlPr>
                      </m:radPr>
                      <m:deg/>
                      <m:e>
                        <m:f>
                          <m:fPr>
                            <m:type m:val="skw"/>
                            <m:ctrlPr>
                              <a:rPr lang="en-US" sz="2000" b="0" i="1" smtClean="0">
                                <a:latin typeface="Cambria Math" panose="02040503050406030204" pitchFamily="18" charset="0"/>
                                <a:cs typeface="Arial" charset="0"/>
                              </a:rPr>
                            </m:ctrlPr>
                          </m:fPr>
                          <m:num>
                            <m:func>
                              <m:funcPr>
                                <m:ctrlPr>
                                  <a:rPr lang="en-US" sz="2000" i="1">
                                    <a:latin typeface="Cambria Math" panose="02040503050406030204" pitchFamily="18" charset="0"/>
                                    <a:cs typeface="Arial" charset="0"/>
                                  </a:rPr>
                                </m:ctrlPr>
                              </m:funcPr>
                              <m:fName>
                                <m:r>
                                  <m:rPr>
                                    <m:sty m:val="p"/>
                                  </m:rPr>
                                  <a:rPr lang="en-US" sz="2000">
                                    <a:latin typeface="Cambria Math" panose="02040503050406030204" pitchFamily="18" charset="0"/>
                                    <a:cs typeface="Arial" charset="0"/>
                                  </a:rPr>
                                  <m:t>max</m:t>
                                </m:r>
                              </m:fName>
                              <m:e>
                                <m:d>
                                  <m:dPr>
                                    <m:ctrlPr>
                                      <a:rPr lang="en-US" sz="2000" i="1">
                                        <a:latin typeface="Cambria Math" panose="02040503050406030204" pitchFamily="18" charset="0"/>
                                        <a:cs typeface="Arial" charset="0"/>
                                      </a:rPr>
                                    </m:ctrlPr>
                                  </m:d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𝑖𝑛</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𝑜𝑢𝑡</m:t>
                                        </m:r>
                                      </m:sub>
                                    </m:sSub>
                                  </m:e>
                                </m:d>
                              </m:e>
                            </m:func>
                          </m:num>
                          <m:den>
                            <m:r>
                              <a:rPr lang="en-US" sz="2000" b="0" i="1" smtClean="0">
                                <a:latin typeface="Cambria Math" panose="02040503050406030204" pitchFamily="18" charset="0"/>
                                <a:cs typeface="Arial" charset="0"/>
                              </a:rPr>
                              <m:t>𝑅</m:t>
                            </m:r>
                          </m:den>
                        </m:f>
                        <m:r>
                          <a:rPr lang="en-US" sz="2000" b="0" i="1" smtClean="0">
                            <a:latin typeface="Cambria Math" panose="02040503050406030204" pitchFamily="18" charset="0"/>
                            <a:cs typeface="Arial" charset="0"/>
                          </a:rPr>
                          <m:t>−1 </m:t>
                        </m:r>
                      </m:e>
                    </m:rad>
                  </m:oMath>
                </a14:m>
                <a:r>
                  <a:rPr lang="en-US" sz="2000" i="1" dirty="0">
                    <a:latin typeface="Cambria Math" panose="02040503050406030204" pitchFamily="18" charset="0"/>
                    <a:cs typeface="Arial" charset="0"/>
                  </a:rPr>
                  <a:t>, </a:t>
                </a:r>
                <a:r>
                  <a:rPr lang="en-US" sz="1800" i="1" dirty="0">
                    <a:latin typeface="Cambria Math" panose="02040503050406030204" pitchFamily="18" charset="0"/>
                    <a:cs typeface="Arial" charset="0"/>
                  </a:rPr>
                  <a:t>choose R  for BW</a:t>
                </a:r>
                <a:endParaRPr lang="en-US" sz="1800" dirty="0">
                  <a:ea typeface="Arial" charset="0"/>
                  <a:cs typeface="Arial" charset="0"/>
                </a:endParaRPr>
              </a:p>
              <a:p>
                <a:pPr marL="800100" lvl="1" indent="-342900"/>
                <a14:m>
                  <m:oMath xmlns:m="http://schemas.openxmlformats.org/officeDocument/2006/math">
                    <m:sSubSup>
                      <m:sSubSupPr>
                        <m:ctrlPr>
                          <a:rPr lang="en-US" sz="1800" b="0" i="1" smtClean="0">
                            <a:latin typeface="Cambria Math" panose="02040503050406030204" pitchFamily="18" charset="0"/>
                            <a:cs typeface="Arial" charset="0"/>
                          </a:rPr>
                        </m:ctrlPr>
                      </m:sSubSup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𝑏</m:t>
                        </m:r>
                      </m:sup>
                    </m:sSubSup>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&lt;</m:t>
                    </m:r>
                    <m:r>
                      <m:rPr>
                        <m:sty m:val="p"/>
                      </m:rPr>
                      <a:rPr lang="en-US" sz="1800" b="0" i="0" smtClean="0">
                        <a:latin typeface="Cambria Math" panose="02040503050406030204" pitchFamily="18" charset="0"/>
                        <a:ea typeface="Arial" charset="0"/>
                        <a:cs typeface="Arial" charset="0"/>
                      </a:rPr>
                      <m:t>min</m:t>
                    </m:r>
                    <m:r>
                      <a:rPr lang="en-US" sz="1800" b="0" i="1" smtClean="0">
                        <a:latin typeface="Cambria Math" panose="02040503050406030204" pitchFamily="18" charset="0"/>
                        <a:ea typeface="Arial"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oMath>
                </a14:m>
                <a:r>
                  <a:rPr lang="en-US" sz="1800" dirty="0">
                    <a:ea typeface="Arial" charset="0"/>
                    <a:cs typeface="Arial" charset="0"/>
                  </a:rPr>
                  <a:t>)</a:t>
                </a:r>
              </a:p>
              <a:p>
                <a:pPr marL="457200" lvl="1" indent="0">
                  <a:buNone/>
                </a:pPr>
                <a:endParaRPr lang="en-US" sz="1800" dirty="0">
                  <a:ea typeface="Arial" charset="0"/>
                  <a:cs typeface="Arial" charset="0"/>
                </a:endParaRPr>
              </a:p>
              <a:p>
                <a:pPr marL="457200" lvl="1" indent="0">
                  <a:buNone/>
                </a:pPr>
                <a:endParaRPr lang="en-US" sz="1800" dirty="0">
                  <a:ea typeface="Arial" charset="0"/>
                  <a:cs typeface="Arial" charset="0"/>
                </a:endParaRPr>
              </a:p>
              <a:p>
                <a:pPr marL="342900" indent="-342900"/>
                <a:r>
                  <a:rPr lang="en-US" sz="2400" dirty="0">
                    <a:ea typeface="Arial" charset="0"/>
                    <a:cs typeface="Arial" charset="0"/>
                  </a:rPr>
                  <a:t>T </a:t>
                </a:r>
                <a:r>
                  <a:rPr lang="en-US" sz="2000" dirty="0">
                    <a:ea typeface="Arial" charset="0"/>
                    <a:cs typeface="Arial" charset="0"/>
                  </a:rPr>
                  <a:t>networks</a:t>
                </a:r>
                <a:endParaRPr lang="en-US" sz="2400" dirty="0">
                  <a:ea typeface="Arial" charset="0"/>
                  <a:cs typeface="Arial" charset="0"/>
                </a:endParaRPr>
              </a:p>
              <a:p>
                <a:pPr marL="800100" lvl="1" indent="-342900"/>
                <a14:m>
                  <m:oMath xmlns:m="http://schemas.openxmlformats.org/officeDocument/2006/math">
                    <m:r>
                      <a:rPr lang="en-US" sz="1800" i="1">
                        <a:latin typeface="Cambria Math" panose="02040503050406030204" pitchFamily="18" charset="0"/>
                        <a:cs typeface="Arial" charset="0"/>
                      </a:rPr>
                      <m:t>𝑄</m:t>
                    </m:r>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f>
                          <m:fPr>
                            <m:type m:val="skw"/>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𝑅</m:t>
                            </m:r>
                          </m:num>
                          <m:den>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m:t>
                                </m:r>
                                <m:r>
                                  <a:rPr lang="en-US" sz="1800" b="0" i="1" smtClean="0">
                                    <a:latin typeface="Cambria Math" panose="02040503050406030204" pitchFamily="18" charset="0"/>
                                    <a:cs typeface="Arial" charset="0"/>
                                  </a:rPr>
                                  <m:t>𝑖𝑛</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den>
                        </m:f>
                        <m:r>
                          <a:rPr lang="en-US" sz="1800" i="1">
                            <a:latin typeface="Cambria Math" panose="02040503050406030204" pitchFamily="18" charset="0"/>
                            <a:cs typeface="Arial" charset="0"/>
                          </a:rPr>
                          <m:t>−1 </m:t>
                        </m:r>
                      </m:e>
                    </m:rad>
                  </m:oMath>
                </a14:m>
                <a:r>
                  <a:rPr lang="en-US" sz="1800" i="1" dirty="0">
                    <a:latin typeface="Cambria Math" panose="02040503050406030204" pitchFamily="18" charset="0"/>
                    <a:cs typeface="Arial" charset="0"/>
                  </a:rPr>
                  <a:t>, choose R  for BW</a:t>
                </a:r>
              </a:p>
              <a:p>
                <a:pPr marL="800100" lvl="1" indent="-342900"/>
                <a14:m>
                  <m:oMath xmlns:m="http://schemas.openxmlformats.org/officeDocument/2006/math">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𝑏</m:t>
                        </m:r>
                      </m:sup>
                    </m:sSubSup>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&gt;</m:t>
                    </m:r>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max</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oMath>
                </a14:m>
                <a:endParaRPr lang="en-US" sz="2000" dirty="0">
                  <a:ea typeface="Arial" charset="0"/>
                  <a:cs typeface="Arial" charset="0"/>
                </a:endParaRPr>
              </a:p>
              <a:p>
                <a:pPr marL="800100" lvl="1" indent="-342900"/>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6183" y="1525841"/>
                <a:ext cx="7510716" cy="5018623"/>
              </a:xfrm>
              <a:blipFill>
                <a:blip r:embed="rId3"/>
                <a:stretch>
                  <a:fillRect l="-1182" t="-25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47" name="Group 46">
            <a:extLst>
              <a:ext uri="{FF2B5EF4-FFF2-40B4-BE49-F238E27FC236}">
                <a16:creationId xmlns:a16="http://schemas.microsoft.com/office/drawing/2014/main" id="{F0F08A8D-8332-7441-8709-B5F489A1D0A9}"/>
              </a:ext>
            </a:extLst>
          </p:cNvPr>
          <p:cNvGrpSpPr/>
          <p:nvPr/>
        </p:nvGrpSpPr>
        <p:grpSpPr>
          <a:xfrm>
            <a:off x="6090078" y="1241730"/>
            <a:ext cx="1891396" cy="1803944"/>
            <a:chOff x="8993270" y="1769840"/>
            <a:chExt cx="1891396" cy="1814723"/>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07583E3-677B-2145-A651-BA36C921AF62}"/>
                    </a:ext>
                  </a:extLst>
                </p:cNvPr>
                <p:cNvSpPr txBox="1"/>
                <p:nvPr/>
              </p:nvSpPr>
              <p:spPr>
                <a:xfrm>
                  <a:off x="9220204" y="3215231"/>
                  <a:ext cx="1664462" cy="369332"/>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network</a:t>
                  </a:r>
                  <a:endParaRPr lang="en-US" dirty="0"/>
                </a:p>
              </p:txBody>
            </p:sp>
          </mc:Choice>
          <mc:Fallback xmlns="">
            <p:sp>
              <p:nvSpPr>
                <p:cNvPr id="7" name="TextBox 6">
                  <a:extLst>
                    <a:ext uri="{FF2B5EF4-FFF2-40B4-BE49-F238E27FC236}">
                      <a16:creationId xmlns:a16="http://schemas.microsoft.com/office/drawing/2014/main" id="{F07583E3-677B-2145-A651-BA36C921AF62}"/>
                    </a:ext>
                  </a:extLst>
                </p:cNvPr>
                <p:cNvSpPr txBox="1">
                  <a:spLocks noRot="1" noChangeAspect="1" noMove="1" noResize="1" noEditPoints="1" noAdjustHandles="1" noChangeArrowheads="1" noChangeShapeType="1" noTextEdit="1"/>
                </p:cNvSpPr>
                <p:nvPr/>
              </p:nvSpPr>
              <p:spPr>
                <a:xfrm>
                  <a:off x="9220204" y="3215231"/>
                  <a:ext cx="1664462" cy="369332"/>
                </a:xfrm>
                <a:prstGeom prst="rect">
                  <a:avLst/>
                </a:prstGeom>
                <a:blipFill>
                  <a:blip r:embed="rId4"/>
                  <a:stretch>
                    <a:fillRect t="-6452" b="-22581"/>
                  </a:stretch>
                </a:blipFill>
              </p:spPr>
              <p:txBody>
                <a:bodyPr/>
                <a:lstStyle/>
                <a:p>
                  <a:r>
                    <a:rPr lang="en-US">
                      <a:noFill/>
                    </a:rPr>
                    <a:t> </a:t>
                  </a:r>
                </a:p>
              </p:txBody>
            </p:sp>
          </mc:Fallback>
        </mc:AlternateContent>
        <p:grpSp>
          <p:nvGrpSpPr>
            <p:cNvPr id="9" name="Group 210">
              <a:extLst>
                <a:ext uri="{FF2B5EF4-FFF2-40B4-BE49-F238E27FC236}">
                  <a16:creationId xmlns:a16="http://schemas.microsoft.com/office/drawing/2014/main" id="{E5A1CE34-5A86-F547-8516-7F4C95660BEC}"/>
                </a:ext>
              </a:extLst>
            </p:cNvPr>
            <p:cNvGrpSpPr>
              <a:grpSpLocks/>
            </p:cNvGrpSpPr>
            <p:nvPr/>
          </p:nvGrpSpPr>
          <p:grpSpPr bwMode="auto">
            <a:xfrm>
              <a:off x="10109812" y="2252499"/>
              <a:ext cx="304800" cy="762000"/>
              <a:chOff x="3216" y="1728"/>
              <a:chExt cx="192" cy="480"/>
            </a:xfrm>
          </p:grpSpPr>
          <p:sp>
            <p:nvSpPr>
              <p:cNvPr id="10" name="Line 8">
                <a:extLst>
                  <a:ext uri="{FF2B5EF4-FFF2-40B4-BE49-F238E27FC236}">
                    <a16:creationId xmlns:a16="http://schemas.microsoft.com/office/drawing/2014/main" id="{5D2C142E-C41C-9B4F-B9B8-FE990385415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34390DCB-7AC8-9B4E-B4C7-F619210307B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9AECF7C5-EBD9-1C45-A2AA-90A6B954AE8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ABD677D4-1AF9-0649-8380-8AF1519578F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20">
              <a:extLst>
                <a:ext uri="{FF2B5EF4-FFF2-40B4-BE49-F238E27FC236}">
                  <a16:creationId xmlns:a16="http://schemas.microsoft.com/office/drawing/2014/main" id="{8E865CC5-0E9E-2046-9D5D-22878734D970}"/>
                </a:ext>
              </a:extLst>
            </p:cNvPr>
            <p:cNvGrpSpPr>
              <a:grpSpLocks/>
            </p:cNvGrpSpPr>
            <p:nvPr/>
          </p:nvGrpSpPr>
          <p:grpSpPr bwMode="auto">
            <a:xfrm>
              <a:off x="10177672" y="2915476"/>
              <a:ext cx="152400" cy="304800"/>
              <a:chOff x="3264" y="3072"/>
              <a:chExt cx="96" cy="192"/>
            </a:xfrm>
          </p:grpSpPr>
          <p:sp>
            <p:nvSpPr>
              <p:cNvPr id="15" name="Line 17">
                <a:extLst>
                  <a:ext uri="{FF2B5EF4-FFF2-40B4-BE49-F238E27FC236}">
                    <a16:creationId xmlns:a16="http://schemas.microsoft.com/office/drawing/2014/main" id="{ACEDD83B-FE21-7943-91D5-E8B25050BEA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18">
                <a:extLst>
                  <a:ext uri="{FF2B5EF4-FFF2-40B4-BE49-F238E27FC236}">
                    <a16:creationId xmlns:a16="http://schemas.microsoft.com/office/drawing/2014/main" id="{7CCAF074-9828-D84D-9C81-548B291C83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 name="Group 209">
              <a:extLst>
                <a:ext uri="{FF2B5EF4-FFF2-40B4-BE49-F238E27FC236}">
                  <a16:creationId xmlns:a16="http://schemas.microsoft.com/office/drawing/2014/main" id="{871EB2FB-7C53-9F45-BE75-D790A88644C3}"/>
                </a:ext>
              </a:extLst>
            </p:cNvPr>
            <p:cNvGrpSpPr>
              <a:grpSpLocks/>
            </p:cNvGrpSpPr>
            <p:nvPr/>
          </p:nvGrpSpPr>
          <p:grpSpPr bwMode="auto">
            <a:xfrm rot="16200000">
              <a:off x="9805012" y="1882862"/>
              <a:ext cx="152400" cy="762000"/>
              <a:chOff x="3935" y="1728"/>
              <a:chExt cx="96" cy="480"/>
            </a:xfrm>
          </p:grpSpPr>
          <p:sp>
            <p:nvSpPr>
              <p:cNvPr id="18" name="Arc 59">
                <a:extLst>
                  <a:ext uri="{FF2B5EF4-FFF2-40B4-BE49-F238E27FC236}">
                    <a16:creationId xmlns:a16="http://schemas.microsoft.com/office/drawing/2014/main" id="{E76EF83E-D114-CD4C-AB20-4CEEF546064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98032239-F8F6-4A4D-B0D3-F7DCCAB1818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877AB04C-8144-A842-A947-3A29AE778F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DD78BBE3-E75C-AA45-9F47-5FCDE4FBDE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CBE2910E-E23F-894F-B340-019931CCB9D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DF471BFF-974E-8945-8AC6-C8609E81BD8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C9876643-C76F-634B-97AB-17E57256589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49C5383-DD15-224F-94B4-990E0818423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834F0254-29D7-A845-ABC8-1DBDCEF8DA8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9ACE952C-6875-2F41-A983-D5E07137E90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C30E9444-4DB1-564A-93A8-B4DD3E1152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45F119AE-5BC8-E04F-A5C5-34348CC98A5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84C86C5F-37C5-2B44-B018-E11D9BD1B07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1" name="Group 210">
              <a:extLst>
                <a:ext uri="{FF2B5EF4-FFF2-40B4-BE49-F238E27FC236}">
                  <a16:creationId xmlns:a16="http://schemas.microsoft.com/office/drawing/2014/main" id="{75D313CF-0C4F-C444-86DF-8CAFBC0A5782}"/>
                </a:ext>
              </a:extLst>
            </p:cNvPr>
            <p:cNvGrpSpPr>
              <a:grpSpLocks/>
            </p:cNvGrpSpPr>
            <p:nvPr/>
          </p:nvGrpSpPr>
          <p:grpSpPr bwMode="auto">
            <a:xfrm>
              <a:off x="9361064" y="2259126"/>
              <a:ext cx="304800" cy="762000"/>
              <a:chOff x="3216" y="1728"/>
              <a:chExt cx="192" cy="480"/>
            </a:xfrm>
          </p:grpSpPr>
          <p:sp>
            <p:nvSpPr>
              <p:cNvPr id="32" name="Line 8">
                <a:extLst>
                  <a:ext uri="{FF2B5EF4-FFF2-40B4-BE49-F238E27FC236}">
                    <a16:creationId xmlns:a16="http://schemas.microsoft.com/office/drawing/2014/main" id="{2AAB2646-DEC6-9949-868C-5FF70943A1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638BB840-F4F0-0D4B-9CA6-08279B4966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B6FC34A4-5377-F44A-AD33-F7FA291C6FB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21AC6BDF-18DF-CC4A-A230-7E8DCE1AA5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 name="Group 220">
              <a:extLst>
                <a:ext uri="{FF2B5EF4-FFF2-40B4-BE49-F238E27FC236}">
                  <a16:creationId xmlns:a16="http://schemas.microsoft.com/office/drawing/2014/main" id="{11915CCF-A3F2-1544-9635-87FF0FC77AA8}"/>
                </a:ext>
              </a:extLst>
            </p:cNvPr>
            <p:cNvGrpSpPr>
              <a:grpSpLocks/>
            </p:cNvGrpSpPr>
            <p:nvPr/>
          </p:nvGrpSpPr>
          <p:grpSpPr bwMode="auto">
            <a:xfrm>
              <a:off x="9428924" y="2922103"/>
              <a:ext cx="152400" cy="304800"/>
              <a:chOff x="3264" y="3072"/>
              <a:chExt cx="96" cy="192"/>
            </a:xfrm>
          </p:grpSpPr>
          <p:sp>
            <p:nvSpPr>
              <p:cNvPr id="37" name="Line 17">
                <a:extLst>
                  <a:ext uri="{FF2B5EF4-FFF2-40B4-BE49-F238E27FC236}">
                    <a16:creationId xmlns:a16="http://schemas.microsoft.com/office/drawing/2014/main" id="{3B47653E-6C8D-7240-BA84-D94AE38554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8">
                <a:extLst>
                  <a:ext uri="{FF2B5EF4-FFF2-40B4-BE49-F238E27FC236}">
                    <a16:creationId xmlns:a16="http://schemas.microsoft.com/office/drawing/2014/main" id="{5AB88BF3-2D53-1143-A5C6-EA99D99305A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9" name="Straight Connector 38">
              <a:extLst>
                <a:ext uri="{FF2B5EF4-FFF2-40B4-BE49-F238E27FC236}">
                  <a16:creationId xmlns:a16="http://schemas.microsoft.com/office/drawing/2014/main" id="{FB3B1201-E6FB-C440-9BEA-D06D3DB6597F}"/>
                </a:ext>
              </a:extLst>
            </p:cNvPr>
            <p:cNvCxnSpPr>
              <a:cxnSpLocks/>
            </p:cNvCxnSpPr>
            <p:nvPr/>
          </p:nvCxnSpPr>
          <p:spPr>
            <a:xfrm>
              <a:off x="10242336" y="2264275"/>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87A524EC-59E8-F749-BB94-8592E617C8F6}"/>
                </a:ext>
              </a:extLst>
            </p:cNvPr>
            <p:cNvSpPr>
              <a:spLocks noChangeAspect="1" noChangeArrowheads="1"/>
            </p:cNvSpPr>
            <p:nvPr/>
          </p:nvSpPr>
          <p:spPr bwMode="auto">
            <a:xfrm>
              <a:off x="9112402" y="219775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2" name="Straight Connector 41">
              <a:extLst>
                <a:ext uri="{FF2B5EF4-FFF2-40B4-BE49-F238E27FC236}">
                  <a16:creationId xmlns:a16="http://schemas.microsoft.com/office/drawing/2014/main" id="{88B68C40-B3B9-1D4A-AF58-7B5411B7DD9E}"/>
                </a:ext>
              </a:extLst>
            </p:cNvPr>
            <p:cNvCxnSpPr>
              <a:cxnSpLocks/>
            </p:cNvCxnSpPr>
            <p:nvPr/>
          </p:nvCxnSpPr>
          <p:spPr>
            <a:xfrm>
              <a:off x="9175535" y="2270903"/>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69E51F0-A785-214D-912F-1F11496DC16B}"/>
                </a:ext>
              </a:extLst>
            </p:cNvPr>
            <p:cNvSpPr>
              <a:spLocks noChangeAspect="1" noChangeArrowheads="1"/>
            </p:cNvSpPr>
            <p:nvPr/>
          </p:nvSpPr>
          <p:spPr bwMode="auto">
            <a:xfrm>
              <a:off x="10590021" y="220437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 name="TextBox 43">
              <a:extLst>
                <a:ext uri="{FF2B5EF4-FFF2-40B4-BE49-F238E27FC236}">
                  <a16:creationId xmlns:a16="http://schemas.microsoft.com/office/drawing/2014/main" id="{BD671838-533B-B644-B6F9-96708AA30B82}"/>
                </a:ext>
              </a:extLst>
            </p:cNvPr>
            <p:cNvSpPr txBox="1"/>
            <p:nvPr/>
          </p:nvSpPr>
          <p:spPr>
            <a:xfrm>
              <a:off x="9746274" y="1769840"/>
              <a:ext cx="402431" cy="338554"/>
            </a:xfrm>
            <a:prstGeom prst="rect">
              <a:avLst/>
            </a:prstGeom>
            <a:noFill/>
          </p:spPr>
          <p:txBody>
            <a:bodyPr wrap="square" rtlCol="0">
              <a:spAutoFit/>
            </a:bodyPr>
            <a:lstStyle/>
            <a:p>
              <a:r>
                <a:rPr lang="en-US" sz="1600" dirty="0"/>
                <a:t>X</a:t>
              </a:r>
              <a:r>
                <a:rPr lang="en-US" sz="1600" baseline="-25000" dirty="0"/>
                <a:t>2</a:t>
              </a:r>
            </a:p>
          </p:txBody>
        </p:sp>
        <p:sp>
          <p:nvSpPr>
            <p:cNvPr id="45" name="TextBox 44">
              <a:extLst>
                <a:ext uri="{FF2B5EF4-FFF2-40B4-BE49-F238E27FC236}">
                  <a16:creationId xmlns:a16="http://schemas.microsoft.com/office/drawing/2014/main" id="{5FB5670E-1499-894D-92C3-7A1083E32696}"/>
                </a:ext>
              </a:extLst>
            </p:cNvPr>
            <p:cNvSpPr txBox="1"/>
            <p:nvPr/>
          </p:nvSpPr>
          <p:spPr>
            <a:xfrm>
              <a:off x="10471551" y="2483772"/>
              <a:ext cx="413111" cy="338554"/>
            </a:xfrm>
            <a:prstGeom prst="rect">
              <a:avLst/>
            </a:prstGeom>
            <a:noFill/>
          </p:spPr>
          <p:txBody>
            <a:bodyPr wrap="square" rtlCol="0">
              <a:spAutoFit/>
            </a:bodyPr>
            <a:lstStyle/>
            <a:p>
              <a:r>
                <a:rPr lang="en-US" sz="1600" dirty="0"/>
                <a:t>X</a:t>
              </a:r>
              <a:r>
                <a:rPr lang="en-US" sz="1600" baseline="-25000" dirty="0"/>
                <a:t>3</a:t>
              </a:r>
            </a:p>
          </p:txBody>
        </p:sp>
        <p:sp>
          <p:nvSpPr>
            <p:cNvPr id="46" name="TextBox 45">
              <a:extLst>
                <a:ext uri="{FF2B5EF4-FFF2-40B4-BE49-F238E27FC236}">
                  <a16:creationId xmlns:a16="http://schemas.microsoft.com/office/drawing/2014/main" id="{CDAB384B-FB3A-C841-A945-CCABA597706C}"/>
                </a:ext>
              </a:extLst>
            </p:cNvPr>
            <p:cNvSpPr txBox="1"/>
            <p:nvPr/>
          </p:nvSpPr>
          <p:spPr>
            <a:xfrm>
              <a:off x="8993270" y="2482639"/>
              <a:ext cx="380455" cy="338554"/>
            </a:xfrm>
            <a:prstGeom prst="rect">
              <a:avLst/>
            </a:prstGeom>
            <a:noFill/>
          </p:spPr>
          <p:txBody>
            <a:bodyPr wrap="square" rtlCol="0">
              <a:spAutoFit/>
            </a:bodyPr>
            <a:lstStyle/>
            <a:p>
              <a:r>
                <a:rPr lang="en-US" sz="1600" dirty="0"/>
                <a:t>X</a:t>
              </a:r>
              <a:r>
                <a:rPr lang="en-US" sz="1600" baseline="-25000" dirty="0"/>
                <a:t>1</a:t>
              </a:r>
            </a:p>
          </p:txBody>
        </p:sp>
      </p:grpSp>
      <p:grpSp>
        <p:nvGrpSpPr>
          <p:cNvPr id="232" name="Group 231">
            <a:extLst>
              <a:ext uri="{FF2B5EF4-FFF2-40B4-BE49-F238E27FC236}">
                <a16:creationId xmlns:a16="http://schemas.microsoft.com/office/drawing/2014/main" id="{F467A8AB-8447-0C43-9750-DD069338F88F}"/>
              </a:ext>
            </a:extLst>
          </p:cNvPr>
          <p:cNvGrpSpPr/>
          <p:nvPr/>
        </p:nvGrpSpPr>
        <p:grpSpPr>
          <a:xfrm>
            <a:off x="8002055" y="1285921"/>
            <a:ext cx="4075208" cy="2204739"/>
            <a:chOff x="8006829" y="2347515"/>
            <a:chExt cx="4075208" cy="2204739"/>
          </a:xfrm>
        </p:grpSpPr>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F7E765D-AA97-354C-8DBC-97AE8ADDABDC}"/>
                    </a:ext>
                  </a:extLst>
                </p:cNvPr>
                <p:cNvSpPr txBox="1"/>
                <p:nvPr/>
              </p:nvSpPr>
              <p:spPr>
                <a:xfrm>
                  <a:off x="9135688" y="4040769"/>
                  <a:ext cx="1664462" cy="367138"/>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104" name="TextBox 103">
                  <a:extLst>
                    <a:ext uri="{FF2B5EF4-FFF2-40B4-BE49-F238E27FC236}">
                      <a16:creationId xmlns:a16="http://schemas.microsoft.com/office/drawing/2014/main" id="{3F7E765D-AA97-354C-8DBC-97AE8ADDABDC}"/>
                    </a:ext>
                  </a:extLst>
                </p:cNvPr>
                <p:cNvSpPr txBox="1">
                  <a:spLocks noRot="1" noChangeAspect="1" noMove="1" noResize="1" noEditPoints="1" noAdjustHandles="1" noChangeArrowheads="1" noChangeShapeType="1" noTextEdit="1"/>
                </p:cNvSpPr>
                <p:nvPr/>
              </p:nvSpPr>
              <p:spPr>
                <a:xfrm>
                  <a:off x="9135688" y="4040769"/>
                  <a:ext cx="1664462" cy="367138"/>
                </a:xfrm>
                <a:prstGeom prst="rect">
                  <a:avLst/>
                </a:prstGeom>
                <a:blipFill>
                  <a:blip r:embed="rId5"/>
                  <a:stretch>
                    <a:fillRect t="-6667" b="-26667"/>
                  </a:stretch>
                </a:blipFill>
              </p:spPr>
              <p:txBody>
                <a:bodyPr/>
                <a:lstStyle/>
                <a:p>
                  <a:r>
                    <a:rPr lang="en-US">
                      <a:noFill/>
                    </a:rPr>
                    <a:t> </a:t>
                  </a:r>
                </a:p>
              </p:txBody>
            </p:sp>
          </mc:Fallback>
        </mc:AlternateContent>
        <p:grpSp>
          <p:nvGrpSpPr>
            <p:cNvPr id="107" name="Group 209">
              <a:extLst>
                <a:ext uri="{FF2B5EF4-FFF2-40B4-BE49-F238E27FC236}">
                  <a16:creationId xmlns:a16="http://schemas.microsoft.com/office/drawing/2014/main" id="{9D66F581-C457-4549-951D-CC4183BE60D6}"/>
                </a:ext>
              </a:extLst>
            </p:cNvPr>
            <p:cNvGrpSpPr>
              <a:grpSpLocks/>
            </p:cNvGrpSpPr>
            <p:nvPr/>
          </p:nvGrpSpPr>
          <p:grpSpPr bwMode="auto">
            <a:xfrm rot="16200000">
              <a:off x="9522788" y="2457603"/>
              <a:ext cx="151495" cy="762000"/>
              <a:chOff x="3935" y="1728"/>
              <a:chExt cx="96" cy="480"/>
            </a:xfrm>
          </p:grpSpPr>
          <p:sp>
            <p:nvSpPr>
              <p:cNvPr id="123" name="Arc 59">
                <a:extLst>
                  <a:ext uri="{FF2B5EF4-FFF2-40B4-BE49-F238E27FC236}">
                    <a16:creationId xmlns:a16="http://schemas.microsoft.com/office/drawing/2014/main" id="{C4A4F748-DC95-8B42-A21C-67006B01459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0">
                <a:extLst>
                  <a:ext uri="{FF2B5EF4-FFF2-40B4-BE49-F238E27FC236}">
                    <a16:creationId xmlns:a16="http://schemas.microsoft.com/office/drawing/2014/main" id="{C619F5ED-3B8A-F84D-A06C-8DAB67585FE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1">
                <a:extLst>
                  <a:ext uri="{FF2B5EF4-FFF2-40B4-BE49-F238E27FC236}">
                    <a16:creationId xmlns:a16="http://schemas.microsoft.com/office/drawing/2014/main" id="{192A64D3-E2D5-834D-9EAF-0F94621FB2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2">
                <a:extLst>
                  <a:ext uri="{FF2B5EF4-FFF2-40B4-BE49-F238E27FC236}">
                    <a16:creationId xmlns:a16="http://schemas.microsoft.com/office/drawing/2014/main" id="{FFCBAAEB-6A29-2646-9879-2DD76CFBDDB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Line 63">
                <a:extLst>
                  <a:ext uri="{FF2B5EF4-FFF2-40B4-BE49-F238E27FC236}">
                    <a16:creationId xmlns:a16="http://schemas.microsoft.com/office/drawing/2014/main" id="{FFBECEC3-DB6A-524C-84CD-8025B3357F5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64">
                <a:extLst>
                  <a:ext uri="{FF2B5EF4-FFF2-40B4-BE49-F238E27FC236}">
                    <a16:creationId xmlns:a16="http://schemas.microsoft.com/office/drawing/2014/main" id="{67C519F8-005D-094D-AADA-04CAD1A4CF9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Arc 65">
                <a:extLst>
                  <a:ext uri="{FF2B5EF4-FFF2-40B4-BE49-F238E27FC236}">
                    <a16:creationId xmlns:a16="http://schemas.microsoft.com/office/drawing/2014/main" id="{D14AEBF9-DB4B-204E-B10E-CBF7C0D7715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66">
                <a:extLst>
                  <a:ext uri="{FF2B5EF4-FFF2-40B4-BE49-F238E27FC236}">
                    <a16:creationId xmlns:a16="http://schemas.microsoft.com/office/drawing/2014/main" id="{B642C519-59B4-BB41-934D-2F961FF209A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67">
                <a:extLst>
                  <a:ext uri="{FF2B5EF4-FFF2-40B4-BE49-F238E27FC236}">
                    <a16:creationId xmlns:a16="http://schemas.microsoft.com/office/drawing/2014/main" id="{4D62E358-33FB-E344-9631-F1D44DEADCA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68">
                <a:extLst>
                  <a:ext uri="{FF2B5EF4-FFF2-40B4-BE49-F238E27FC236}">
                    <a16:creationId xmlns:a16="http://schemas.microsoft.com/office/drawing/2014/main" id="{19333911-2173-8344-A3D6-2F61DF1BE33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9">
                <a:extLst>
                  <a:ext uri="{FF2B5EF4-FFF2-40B4-BE49-F238E27FC236}">
                    <a16:creationId xmlns:a16="http://schemas.microsoft.com/office/drawing/2014/main" id="{2BDC76F1-676B-6F4F-A838-C87C8AF7E2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70">
                <a:extLst>
                  <a:ext uri="{FF2B5EF4-FFF2-40B4-BE49-F238E27FC236}">
                    <a16:creationId xmlns:a16="http://schemas.microsoft.com/office/drawing/2014/main" id="{0B52F4C0-C076-1C41-9EE7-6831A33CD8B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71">
                <a:extLst>
                  <a:ext uri="{FF2B5EF4-FFF2-40B4-BE49-F238E27FC236}">
                    <a16:creationId xmlns:a16="http://schemas.microsoft.com/office/drawing/2014/main" id="{23B45407-EB54-8249-9498-3D7FD43E5D4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8" name="Group 210">
              <a:extLst>
                <a:ext uri="{FF2B5EF4-FFF2-40B4-BE49-F238E27FC236}">
                  <a16:creationId xmlns:a16="http://schemas.microsoft.com/office/drawing/2014/main" id="{92AD57E1-B438-6C43-A8DC-1A27553D65FE}"/>
                </a:ext>
              </a:extLst>
            </p:cNvPr>
            <p:cNvGrpSpPr>
              <a:grpSpLocks/>
            </p:cNvGrpSpPr>
            <p:nvPr/>
          </p:nvGrpSpPr>
          <p:grpSpPr bwMode="auto">
            <a:xfrm>
              <a:off x="9078387" y="2833895"/>
              <a:ext cx="304800" cy="757474"/>
              <a:chOff x="3216" y="1728"/>
              <a:chExt cx="192" cy="480"/>
            </a:xfrm>
          </p:grpSpPr>
          <p:sp>
            <p:nvSpPr>
              <p:cNvPr id="119" name="Line 8">
                <a:extLst>
                  <a:ext uri="{FF2B5EF4-FFF2-40B4-BE49-F238E27FC236}">
                    <a16:creationId xmlns:a16="http://schemas.microsoft.com/office/drawing/2014/main" id="{75DBE041-E91A-C541-8F69-B7C97AA2FF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3F9C0B80-C33F-3C44-ACDD-6585123201F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F10751BA-4666-DD4B-B88D-B3E41D34D34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30A2C5B2-5FD5-DB4B-A67F-748EE768973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9" name="Group 220">
              <a:extLst>
                <a:ext uri="{FF2B5EF4-FFF2-40B4-BE49-F238E27FC236}">
                  <a16:creationId xmlns:a16="http://schemas.microsoft.com/office/drawing/2014/main" id="{9CE5632A-EA61-4E4B-BB7D-4CED3C87FE96}"/>
                </a:ext>
              </a:extLst>
            </p:cNvPr>
            <p:cNvGrpSpPr>
              <a:grpSpLocks/>
            </p:cNvGrpSpPr>
            <p:nvPr/>
          </p:nvGrpSpPr>
          <p:grpSpPr bwMode="auto">
            <a:xfrm>
              <a:off x="8481569" y="4249264"/>
              <a:ext cx="152400" cy="302990"/>
              <a:chOff x="3264" y="3072"/>
              <a:chExt cx="96" cy="192"/>
            </a:xfrm>
          </p:grpSpPr>
          <p:sp>
            <p:nvSpPr>
              <p:cNvPr id="117" name="Line 17">
                <a:extLst>
                  <a:ext uri="{FF2B5EF4-FFF2-40B4-BE49-F238E27FC236}">
                    <a16:creationId xmlns:a16="http://schemas.microsoft.com/office/drawing/2014/main" id="{E726C210-1FFB-174F-AEEB-FD41E57DA09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C3AA002C-7DB5-E242-B052-9D5F1092625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12" name="Straight Connector 111">
              <a:extLst>
                <a:ext uri="{FF2B5EF4-FFF2-40B4-BE49-F238E27FC236}">
                  <a16:creationId xmlns:a16="http://schemas.microsoft.com/office/drawing/2014/main" id="{6712F362-D7A3-2144-BE07-764ED3B3E6CA}"/>
                </a:ext>
              </a:extLst>
            </p:cNvPr>
            <p:cNvCxnSpPr>
              <a:cxnSpLocks/>
            </p:cNvCxnSpPr>
            <p:nvPr/>
          </p:nvCxnSpPr>
          <p:spPr>
            <a:xfrm>
              <a:off x="8548255" y="2831747"/>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6BA3853E-E923-1540-96F4-C6CF42EBBE04}"/>
                    </a:ext>
                  </a:extLst>
                </p:cNvPr>
                <p:cNvSpPr txBox="1"/>
                <p:nvPr/>
              </p:nvSpPr>
              <p:spPr>
                <a:xfrm>
                  <a:off x="9463597" y="2347515"/>
                  <a:ext cx="402431"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114" name="TextBox 113">
                  <a:extLst>
                    <a:ext uri="{FF2B5EF4-FFF2-40B4-BE49-F238E27FC236}">
                      <a16:creationId xmlns:a16="http://schemas.microsoft.com/office/drawing/2014/main" id="{6BA3853E-E923-1540-96F4-C6CF42EBBE04}"/>
                    </a:ext>
                  </a:extLst>
                </p:cNvPr>
                <p:cNvSpPr txBox="1">
                  <a:spLocks noRot="1" noChangeAspect="1" noMove="1" noResize="1" noEditPoints="1" noAdjustHandles="1" noChangeArrowheads="1" noChangeShapeType="1" noTextEdit="1"/>
                </p:cNvSpPr>
                <p:nvPr/>
              </p:nvSpPr>
              <p:spPr>
                <a:xfrm>
                  <a:off x="9463597" y="2347515"/>
                  <a:ext cx="402431" cy="333746"/>
                </a:xfrm>
                <a:prstGeom prst="rect">
                  <a:avLst/>
                </a:prstGeom>
                <a:blipFill>
                  <a:blip r:embed="rId6"/>
                  <a:stretch>
                    <a:fillRect/>
                  </a:stretch>
                </a:blipFill>
              </p:spPr>
              <p:txBody>
                <a:bodyPr/>
                <a:lstStyle/>
                <a:p>
                  <a:r>
                    <a:rPr lang="en-US">
                      <a:noFill/>
                    </a:rPr>
                    <a:t> </a:t>
                  </a:r>
                </a:p>
              </p:txBody>
            </p:sp>
          </mc:Fallback>
        </mc:AlternateContent>
        <p:sp>
          <p:nvSpPr>
            <p:cNvPr id="116" name="TextBox 115">
              <a:extLst>
                <a:ext uri="{FF2B5EF4-FFF2-40B4-BE49-F238E27FC236}">
                  <a16:creationId xmlns:a16="http://schemas.microsoft.com/office/drawing/2014/main" id="{4AE1ABB6-CE6F-7F43-B08D-30D62602AD3D}"/>
                </a:ext>
              </a:extLst>
            </p:cNvPr>
            <p:cNvSpPr txBox="1"/>
            <p:nvPr/>
          </p:nvSpPr>
          <p:spPr>
            <a:xfrm>
              <a:off x="8782033" y="3056080"/>
              <a:ext cx="380455" cy="336543"/>
            </a:xfrm>
            <a:prstGeom prst="rect">
              <a:avLst/>
            </a:prstGeom>
            <a:noFill/>
          </p:spPr>
          <p:txBody>
            <a:bodyPr wrap="square" rtlCol="0">
              <a:spAutoFit/>
            </a:bodyPr>
            <a:lstStyle/>
            <a:p>
              <a:r>
                <a:rPr lang="en-US" sz="1600" dirty="0"/>
                <a:t>X</a:t>
              </a:r>
              <a:r>
                <a:rPr lang="en-US" sz="1600" baseline="-25000" dirty="0"/>
                <a:t>1</a:t>
              </a:r>
            </a:p>
          </p:txBody>
        </p:sp>
        <p:sp>
          <p:nvSpPr>
            <p:cNvPr id="142" name="Freeform 12">
              <a:extLst>
                <a:ext uri="{FF2B5EF4-FFF2-40B4-BE49-F238E27FC236}">
                  <a16:creationId xmlns:a16="http://schemas.microsoft.com/office/drawing/2014/main" id="{FD8FC835-6F58-FE48-ABC7-9A359EB8FC3E}"/>
                </a:ext>
              </a:extLst>
            </p:cNvPr>
            <p:cNvSpPr>
              <a:spLocks noChangeAspect="1"/>
            </p:cNvSpPr>
            <p:nvPr/>
          </p:nvSpPr>
          <p:spPr bwMode="auto">
            <a:xfrm>
              <a:off x="8479228" y="28172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3" name="Group 207">
              <a:extLst>
                <a:ext uri="{FF2B5EF4-FFF2-40B4-BE49-F238E27FC236}">
                  <a16:creationId xmlns:a16="http://schemas.microsoft.com/office/drawing/2014/main" id="{62BE153C-D34D-CD47-9E77-D1B1B4FF3641}"/>
                </a:ext>
              </a:extLst>
            </p:cNvPr>
            <p:cNvGrpSpPr>
              <a:grpSpLocks/>
            </p:cNvGrpSpPr>
            <p:nvPr/>
          </p:nvGrpSpPr>
          <p:grpSpPr bwMode="auto">
            <a:xfrm>
              <a:off x="8403028" y="3563863"/>
              <a:ext cx="304800" cy="762000"/>
              <a:chOff x="4560" y="2400"/>
              <a:chExt cx="192" cy="480"/>
            </a:xfrm>
          </p:grpSpPr>
          <p:sp>
            <p:nvSpPr>
              <p:cNvPr id="144" name="Oval 111">
                <a:extLst>
                  <a:ext uri="{FF2B5EF4-FFF2-40B4-BE49-F238E27FC236}">
                    <a16:creationId xmlns:a16="http://schemas.microsoft.com/office/drawing/2014/main" id="{DAC943F7-31CB-214B-8920-75A4ACEC155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5" name="Line 112">
                <a:extLst>
                  <a:ext uri="{FF2B5EF4-FFF2-40B4-BE49-F238E27FC236}">
                    <a16:creationId xmlns:a16="http://schemas.microsoft.com/office/drawing/2014/main" id="{3F642E19-0406-5F4C-BFCC-6A6E67F123C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3">
                <a:extLst>
                  <a:ext uri="{FF2B5EF4-FFF2-40B4-BE49-F238E27FC236}">
                    <a16:creationId xmlns:a16="http://schemas.microsoft.com/office/drawing/2014/main" id="{7E98DC25-0DE0-7D47-AB71-CCB93F7ACD3E}"/>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4">
                <a:extLst>
                  <a:ext uri="{FF2B5EF4-FFF2-40B4-BE49-F238E27FC236}">
                    <a16:creationId xmlns:a16="http://schemas.microsoft.com/office/drawing/2014/main" id="{FED46AE1-BB10-5442-AA86-ABEA4C0C2C8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15">
                <a:extLst>
                  <a:ext uri="{FF2B5EF4-FFF2-40B4-BE49-F238E27FC236}">
                    <a16:creationId xmlns:a16="http://schemas.microsoft.com/office/drawing/2014/main" id="{E9D71076-0F2D-024A-BC31-0F1CBE795A6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16">
                <a:extLst>
                  <a:ext uri="{FF2B5EF4-FFF2-40B4-BE49-F238E27FC236}">
                    <a16:creationId xmlns:a16="http://schemas.microsoft.com/office/drawing/2014/main" id="{CA67A2FC-B9B2-4C46-A179-905C9F02C02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0" name="Group 117">
                <a:extLst>
                  <a:ext uri="{FF2B5EF4-FFF2-40B4-BE49-F238E27FC236}">
                    <a16:creationId xmlns:a16="http://schemas.microsoft.com/office/drawing/2014/main" id="{D09C560B-2033-9748-B644-1E682FA2111C}"/>
                  </a:ext>
                </a:extLst>
              </p:cNvPr>
              <p:cNvGrpSpPr>
                <a:grpSpLocks noChangeAspect="1"/>
              </p:cNvGrpSpPr>
              <p:nvPr/>
            </p:nvGrpSpPr>
            <p:grpSpPr bwMode="auto">
              <a:xfrm>
                <a:off x="4608" y="2592"/>
                <a:ext cx="96" cy="96"/>
                <a:chOff x="2929" y="3217"/>
                <a:chExt cx="383" cy="191"/>
              </a:xfrm>
            </p:grpSpPr>
            <p:sp>
              <p:nvSpPr>
                <p:cNvPr id="151" name="Arc 118">
                  <a:extLst>
                    <a:ext uri="{FF2B5EF4-FFF2-40B4-BE49-F238E27FC236}">
                      <a16:creationId xmlns:a16="http://schemas.microsoft.com/office/drawing/2014/main" id="{72FE13ED-A3B6-9045-834F-2C7DF90935E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119">
                  <a:extLst>
                    <a:ext uri="{FF2B5EF4-FFF2-40B4-BE49-F238E27FC236}">
                      <a16:creationId xmlns:a16="http://schemas.microsoft.com/office/drawing/2014/main" id="{CA05F9DF-09FD-8E46-887B-D4B98299665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77" name="Group 220">
              <a:extLst>
                <a:ext uri="{FF2B5EF4-FFF2-40B4-BE49-F238E27FC236}">
                  <a16:creationId xmlns:a16="http://schemas.microsoft.com/office/drawing/2014/main" id="{EFD03F36-F830-7747-9DFC-DF11D9397514}"/>
                </a:ext>
              </a:extLst>
            </p:cNvPr>
            <p:cNvGrpSpPr>
              <a:grpSpLocks/>
            </p:cNvGrpSpPr>
            <p:nvPr/>
          </p:nvGrpSpPr>
          <p:grpSpPr bwMode="auto">
            <a:xfrm>
              <a:off x="9154233" y="3470017"/>
              <a:ext cx="152400" cy="302990"/>
              <a:chOff x="3264" y="3072"/>
              <a:chExt cx="96" cy="192"/>
            </a:xfrm>
          </p:grpSpPr>
          <p:sp>
            <p:nvSpPr>
              <p:cNvPr id="178" name="Line 17">
                <a:extLst>
                  <a:ext uri="{FF2B5EF4-FFF2-40B4-BE49-F238E27FC236}">
                    <a16:creationId xmlns:a16="http://schemas.microsoft.com/office/drawing/2014/main" id="{168B6A9E-94FF-584F-8002-4D5DEA3195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Freeform 18">
                <a:extLst>
                  <a:ext uri="{FF2B5EF4-FFF2-40B4-BE49-F238E27FC236}">
                    <a16:creationId xmlns:a16="http://schemas.microsoft.com/office/drawing/2014/main" id="{6A41F618-550D-FA4D-9DA0-1AD67AB0455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CE20B6D9-DF83-EE4C-8400-485CD8B31531}"/>
                    </a:ext>
                  </a:extLst>
                </p:cNvPr>
                <p:cNvSpPr txBox="1"/>
                <p:nvPr/>
              </p:nvSpPr>
              <p:spPr>
                <a:xfrm>
                  <a:off x="8006829" y="2946442"/>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180" name="TextBox 179">
                  <a:extLst>
                    <a:ext uri="{FF2B5EF4-FFF2-40B4-BE49-F238E27FC236}">
                      <a16:creationId xmlns:a16="http://schemas.microsoft.com/office/drawing/2014/main" id="{CE20B6D9-DF83-EE4C-8400-485CD8B31531}"/>
                    </a:ext>
                  </a:extLst>
                </p:cNvPr>
                <p:cNvSpPr txBox="1">
                  <a:spLocks noRot="1" noChangeAspect="1" noMove="1" noResize="1" noEditPoints="1" noAdjustHandles="1" noChangeArrowheads="1" noChangeShapeType="1" noTextEdit="1"/>
                </p:cNvSpPr>
                <p:nvPr/>
              </p:nvSpPr>
              <p:spPr>
                <a:xfrm>
                  <a:off x="8006829" y="2946442"/>
                  <a:ext cx="408511" cy="369332"/>
                </a:xfrm>
                <a:prstGeom prst="rect">
                  <a:avLst/>
                </a:prstGeom>
                <a:blipFill>
                  <a:blip r:embed="rId7"/>
                  <a:stretch>
                    <a:fillRect r="-12121"/>
                  </a:stretch>
                </a:blipFill>
              </p:spPr>
              <p:txBody>
                <a:bodyPr/>
                <a:lstStyle/>
                <a:p>
                  <a:r>
                    <a:rPr lang="en-US">
                      <a:noFill/>
                    </a:rPr>
                    <a:t> </a:t>
                  </a:r>
                </a:p>
              </p:txBody>
            </p:sp>
          </mc:Fallback>
        </mc:AlternateContent>
        <p:sp>
          <p:nvSpPr>
            <p:cNvPr id="181" name="Freeform 12">
              <a:extLst>
                <a:ext uri="{FF2B5EF4-FFF2-40B4-BE49-F238E27FC236}">
                  <a16:creationId xmlns:a16="http://schemas.microsoft.com/office/drawing/2014/main" id="{BFFCEB92-60FB-D146-8C31-6BEEDDB7204B}"/>
                </a:ext>
              </a:extLst>
            </p:cNvPr>
            <p:cNvSpPr>
              <a:spLocks noChangeAspect="1"/>
            </p:cNvSpPr>
            <p:nvPr/>
          </p:nvSpPr>
          <p:spPr bwMode="auto">
            <a:xfrm>
              <a:off x="9903216" y="282676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09BB895D-433C-F44E-AA31-3A2B1F8E6382}"/>
                    </a:ext>
                  </a:extLst>
                </p:cNvPr>
                <p:cNvSpPr txBox="1"/>
                <p:nvPr/>
              </p:nvSpPr>
              <p:spPr>
                <a:xfrm>
                  <a:off x="9559408" y="3013114"/>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182" name="TextBox 181">
                  <a:extLst>
                    <a:ext uri="{FF2B5EF4-FFF2-40B4-BE49-F238E27FC236}">
                      <a16:creationId xmlns:a16="http://schemas.microsoft.com/office/drawing/2014/main" id="{09BB895D-433C-F44E-AA31-3A2B1F8E6382}"/>
                    </a:ext>
                  </a:extLst>
                </p:cNvPr>
                <p:cNvSpPr txBox="1">
                  <a:spLocks noRot="1" noChangeAspect="1" noMove="1" noResize="1" noEditPoints="1" noAdjustHandles="1" noChangeArrowheads="1" noChangeShapeType="1" noTextEdit="1"/>
                </p:cNvSpPr>
                <p:nvPr/>
              </p:nvSpPr>
              <p:spPr>
                <a:xfrm>
                  <a:off x="9559408" y="3013114"/>
                  <a:ext cx="408511" cy="369332"/>
                </a:xfrm>
                <a:prstGeom prst="rect">
                  <a:avLst/>
                </a:prstGeom>
                <a:blipFill>
                  <a:blip r:embed="rId8"/>
                  <a:stretch>
                    <a:fillRect/>
                  </a:stretch>
                </a:blipFill>
              </p:spPr>
              <p:txBody>
                <a:bodyPr/>
                <a:lstStyle/>
                <a:p>
                  <a:r>
                    <a:rPr lang="en-US">
                      <a:noFill/>
                    </a:rPr>
                    <a:t> </a:t>
                  </a:r>
                </a:p>
              </p:txBody>
            </p:sp>
          </mc:Fallback>
        </mc:AlternateContent>
        <p:grpSp>
          <p:nvGrpSpPr>
            <p:cNvPr id="183" name="Group 220">
              <a:extLst>
                <a:ext uri="{FF2B5EF4-FFF2-40B4-BE49-F238E27FC236}">
                  <a16:creationId xmlns:a16="http://schemas.microsoft.com/office/drawing/2014/main" id="{1AE57685-42C2-A847-849D-F5DA2EFED4DD}"/>
                </a:ext>
              </a:extLst>
            </p:cNvPr>
            <p:cNvGrpSpPr>
              <a:grpSpLocks/>
            </p:cNvGrpSpPr>
            <p:nvPr/>
          </p:nvGrpSpPr>
          <p:grpSpPr bwMode="auto">
            <a:xfrm>
              <a:off x="9905565" y="3530120"/>
              <a:ext cx="152400" cy="302990"/>
              <a:chOff x="3264" y="3072"/>
              <a:chExt cx="96" cy="192"/>
            </a:xfrm>
          </p:grpSpPr>
          <p:sp>
            <p:nvSpPr>
              <p:cNvPr id="184" name="Line 17">
                <a:extLst>
                  <a:ext uri="{FF2B5EF4-FFF2-40B4-BE49-F238E27FC236}">
                    <a16:creationId xmlns:a16="http://schemas.microsoft.com/office/drawing/2014/main" id="{882D177E-012E-8948-BD29-3525B76665B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18">
                <a:extLst>
                  <a:ext uri="{FF2B5EF4-FFF2-40B4-BE49-F238E27FC236}">
                    <a16:creationId xmlns:a16="http://schemas.microsoft.com/office/drawing/2014/main" id="{29432271-2C94-704E-9E49-CA5D565B366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09">
              <a:extLst>
                <a:ext uri="{FF2B5EF4-FFF2-40B4-BE49-F238E27FC236}">
                  <a16:creationId xmlns:a16="http://schemas.microsoft.com/office/drawing/2014/main" id="{7EB7711E-EBAC-7F4A-963A-B02A3C42D00C}"/>
                </a:ext>
              </a:extLst>
            </p:cNvPr>
            <p:cNvGrpSpPr>
              <a:grpSpLocks/>
            </p:cNvGrpSpPr>
            <p:nvPr/>
          </p:nvGrpSpPr>
          <p:grpSpPr bwMode="auto">
            <a:xfrm rot="16200000">
              <a:off x="10917252" y="2438398"/>
              <a:ext cx="151495" cy="762000"/>
              <a:chOff x="3935" y="1728"/>
              <a:chExt cx="96" cy="480"/>
            </a:xfrm>
          </p:grpSpPr>
          <p:sp>
            <p:nvSpPr>
              <p:cNvPr id="188" name="Arc 59">
                <a:extLst>
                  <a:ext uri="{FF2B5EF4-FFF2-40B4-BE49-F238E27FC236}">
                    <a16:creationId xmlns:a16="http://schemas.microsoft.com/office/drawing/2014/main" id="{D26BCD68-5E7E-C343-8F5A-314957A10A8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60">
                <a:extLst>
                  <a:ext uri="{FF2B5EF4-FFF2-40B4-BE49-F238E27FC236}">
                    <a16:creationId xmlns:a16="http://schemas.microsoft.com/office/drawing/2014/main" id="{C8BCCBBE-8079-FB4F-80C3-AFE6B509171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61">
                <a:extLst>
                  <a:ext uri="{FF2B5EF4-FFF2-40B4-BE49-F238E27FC236}">
                    <a16:creationId xmlns:a16="http://schemas.microsoft.com/office/drawing/2014/main" id="{056A53B2-C3C0-A34E-8B8F-CE69876D075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2">
                <a:extLst>
                  <a:ext uri="{FF2B5EF4-FFF2-40B4-BE49-F238E27FC236}">
                    <a16:creationId xmlns:a16="http://schemas.microsoft.com/office/drawing/2014/main" id="{5F88C900-FBFE-854A-ACEC-E57005484E4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Line 63">
                <a:extLst>
                  <a:ext uri="{FF2B5EF4-FFF2-40B4-BE49-F238E27FC236}">
                    <a16:creationId xmlns:a16="http://schemas.microsoft.com/office/drawing/2014/main" id="{7FEE2773-3DA0-4E4E-83EA-63665CF8AAF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64">
                <a:extLst>
                  <a:ext uri="{FF2B5EF4-FFF2-40B4-BE49-F238E27FC236}">
                    <a16:creationId xmlns:a16="http://schemas.microsoft.com/office/drawing/2014/main" id="{D5870625-EEA0-0146-AB9B-FB384B3DE67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Arc 65">
                <a:extLst>
                  <a:ext uri="{FF2B5EF4-FFF2-40B4-BE49-F238E27FC236}">
                    <a16:creationId xmlns:a16="http://schemas.microsoft.com/office/drawing/2014/main" id="{6A4A1167-54F4-AA43-AA2D-F9A6C3ED32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66">
                <a:extLst>
                  <a:ext uri="{FF2B5EF4-FFF2-40B4-BE49-F238E27FC236}">
                    <a16:creationId xmlns:a16="http://schemas.microsoft.com/office/drawing/2014/main" id="{5B565B6C-794F-B049-A9F4-DBEEB85D375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7">
                <a:extLst>
                  <a:ext uri="{FF2B5EF4-FFF2-40B4-BE49-F238E27FC236}">
                    <a16:creationId xmlns:a16="http://schemas.microsoft.com/office/drawing/2014/main" id="{E1953B8C-C528-A246-BCEF-17D8F3DDBBD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8">
                <a:extLst>
                  <a:ext uri="{FF2B5EF4-FFF2-40B4-BE49-F238E27FC236}">
                    <a16:creationId xmlns:a16="http://schemas.microsoft.com/office/drawing/2014/main" id="{74896F76-788C-7E48-B2AC-DCF91ED329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9">
                <a:extLst>
                  <a:ext uri="{FF2B5EF4-FFF2-40B4-BE49-F238E27FC236}">
                    <a16:creationId xmlns:a16="http://schemas.microsoft.com/office/drawing/2014/main" id="{1D0A76BF-AC22-1842-928E-950C050F0E6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70">
                <a:extLst>
                  <a:ext uri="{FF2B5EF4-FFF2-40B4-BE49-F238E27FC236}">
                    <a16:creationId xmlns:a16="http://schemas.microsoft.com/office/drawing/2014/main" id="{7211D992-487E-1A40-8A92-5B4F715B02C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71">
                <a:extLst>
                  <a:ext uri="{FF2B5EF4-FFF2-40B4-BE49-F238E27FC236}">
                    <a16:creationId xmlns:a16="http://schemas.microsoft.com/office/drawing/2014/main" id="{1ABCA586-B487-D24C-AE44-4FD84389915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1" name="Group 210">
              <a:extLst>
                <a:ext uri="{FF2B5EF4-FFF2-40B4-BE49-F238E27FC236}">
                  <a16:creationId xmlns:a16="http://schemas.microsoft.com/office/drawing/2014/main" id="{A0A11854-8E03-EB47-95B4-1B70EA680429}"/>
                </a:ext>
              </a:extLst>
            </p:cNvPr>
            <p:cNvGrpSpPr>
              <a:grpSpLocks/>
            </p:cNvGrpSpPr>
            <p:nvPr/>
          </p:nvGrpSpPr>
          <p:grpSpPr bwMode="auto">
            <a:xfrm>
              <a:off x="11202475" y="2800552"/>
              <a:ext cx="304800" cy="757474"/>
              <a:chOff x="3216" y="1728"/>
              <a:chExt cx="192" cy="480"/>
            </a:xfrm>
          </p:grpSpPr>
          <p:sp>
            <p:nvSpPr>
              <p:cNvPr id="202" name="Line 8">
                <a:extLst>
                  <a:ext uri="{FF2B5EF4-FFF2-40B4-BE49-F238E27FC236}">
                    <a16:creationId xmlns:a16="http://schemas.microsoft.com/office/drawing/2014/main" id="{958C08BB-22D2-5749-BDEE-ADA2F20566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3" name="Line 9">
                <a:extLst>
                  <a:ext uri="{FF2B5EF4-FFF2-40B4-BE49-F238E27FC236}">
                    <a16:creationId xmlns:a16="http://schemas.microsoft.com/office/drawing/2014/main" id="{2564A3E3-59B6-314E-84B3-57B03E1F05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10">
                <a:extLst>
                  <a:ext uri="{FF2B5EF4-FFF2-40B4-BE49-F238E27FC236}">
                    <a16:creationId xmlns:a16="http://schemas.microsoft.com/office/drawing/2014/main" id="{EA977616-8EC3-2849-9037-B6ADDFFA5A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1">
                <a:extLst>
                  <a:ext uri="{FF2B5EF4-FFF2-40B4-BE49-F238E27FC236}">
                    <a16:creationId xmlns:a16="http://schemas.microsoft.com/office/drawing/2014/main" id="{070F3C60-FFAF-6F4F-8221-7114B36347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6" name="Group 220">
              <a:extLst>
                <a:ext uri="{FF2B5EF4-FFF2-40B4-BE49-F238E27FC236}">
                  <a16:creationId xmlns:a16="http://schemas.microsoft.com/office/drawing/2014/main" id="{4CFE44D6-546A-9E42-87E5-137DEA62532D}"/>
                </a:ext>
              </a:extLst>
            </p:cNvPr>
            <p:cNvGrpSpPr>
              <a:grpSpLocks/>
            </p:cNvGrpSpPr>
            <p:nvPr/>
          </p:nvGrpSpPr>
          <p:grpSpPr bwMode="auto">
            <a:xfrm>
              <a:off x="10534217" y="4230209"/>
              <a:ext cx="152400" cy="302990"/>
              <a:chOff x="3264" y="3072"/>
              <a:chExt cx="96" cy="192"/>
            </a:xfrm>
          </p:grpSpPr>
          <p:sp>
            <p:nvSpPr>
              <p:cNvPr id="207" name="Line 17">
                <a:extLst>
                  <a:ext uri="{FF2B5EF4-FFF2-40B4-BE49-F238E27FC236}">
                    <a16:creationId xmlns:a16="http://schemas.microsoft.com/office/drawing/2014/main" id="{3458A7DC-0386-3647-AEC8-75505512079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0F7C165A-E33A-524A-B634-2654E08E57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09" name="Straight Connector 208">
              <a:extLst>
                <a:ext uri="{FF2B5EF4-FFF2-40B4-BE49-F238E27FC236}">
                  <a16:creationId xmlns:a16="http://schemas.microsoft.com/office/drawing/2014/main" id="{8E55868F-9B45-5143-9E90-600CAB5B081C}"/>
                </a:ext>
              </a:extLst>
            </p:cNvPr>
            <p:cNvCxnSpPr>
              <a:cxnSpLocks/>
            </p:cNvCxnSpPr>
            <p:nvPr/>
          </p:nvCxnSpPr>
          <p:spPr>
            <a:xfrm>
              <a:off x="11274394" y="2817245"/>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CD84F845-8C15-4544-A11D-9F23FE8E6DD6}"/>
                    </a:ext>
                  </a:extLst>
                </p:cNvPr>
                <p:cNvSpPr txBox="1"/>
                <p:nvPr/>
              </p:nvSpPr>
              <p:spPr>
                <a:xfrm>
                  <a:off x="10773287" y="2357036"/>
                  <a:ext cx="402431"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10" name="TextBox 209">
                  <a:extLst>
                    <a:ext uri="{FF2B5EF4-FFF2-40B4-BE49-F238E27FC236}">
                      <a16:creationId xmlns:a16="http://schemas.microsoft.com/office/drawing/2014/main" id="{CD84F845-8C15-4544-A11D-9F23FE8E6DD6}"/>
                    </a:ext>
                  </a:extLst>
                </p:cNvPr>
                <p:cNvSpPr txBox="1">
                  <a:spLocks noRot="1" noChangeAspect="1" noMove="1" noResize="1" noEditPoints="1" noAdjustHandles="1" noChangeArrowheads="1" noChangeShapeType="1" noTextEdit="1"/>
                </p:cNvSpPr>
                <p:nvPr/>
              </p:nvSpPr>
              <p:spPr>
                <a:xfrm>
                  <a:off x="10773287" y="2357036"/>
                  <a:ext cx="402431" cy="348300"/>
                </a:xfrm>
                <a:prstGeom prst="rect">
                  <a:avLst/>
                </a:prstGeom>
                <a:blipFill>
                  <a:blip r:embed="rId9"/>
                  <a:stretch>
                    <a:fillRect/>
                  </a:stretch>
                </a:blipFill>
              </p:spPr>
              <p:txBody>
                <a:bodyPr/>
                <a:lstStyle/>
                <a:p>
                  <a:r>
                    <a:rPr lang="en-US">
                      <a:noFill/>
                    </a:rPr>
                    <a:t> </a:t>
                  </a:r>
                </a:p>
              </p:txBody>
            </p:sp>
          </mc:Fallback>
        </mc:AlternateContent>
        <p:sp>
          <p:nvSpPr>
            <p:cNvPr id="211" name="TextBox 210">
              <a:extLst>
                <a:ext uri="{FF2B5EF4-FFF2-40B4-BE49-F238E27FC236}">
                  <a16:creationId xmlns:a16="http://schemas.microsoft.com/office/drawing/2014/main" id="{74BBFA0B-DA47-D748-A145-0BF262F0DFF5}"/>
                </a:ext>
              </a:extLst>
            </p:cNvPr>
            <p:cNvSpPr txBox="1"/>
            <p:nvPr/>
          </p:nvSpPr>
          <p:spPr>
            <a:xfrm>
              <a:off x="10834681" y="3037025"/>
              <a:ext cx="380455" cy="336543"/>
            </a:xfrm>
            <a:prstGeom prst="rect">
              <a:avLst/>
            </a:prstGeom>
            <a:noFill/>
          </p:spPr>
          <p:txBody>
            <a:bodyPr wrap="square" rtlCol="0">
              <a:spAutoFit/>
            </a:bodyPr>
            <a:lstStyle/>
            <a:p>
              <a:r>
                <a:rPr lang="en-US" sz="1600" dirty="0"/>
                <a:t>X</a:t>
              </a:r>
              <a:r>
                <a:rPr lang="en-US" sz="1600" baseline="-25000" dirty="0"/>
                <a:t>3</a:t>
              </a:r>
            </a:p>
          </p:txBody>
        </p:sp>
        <p:sp>
          <p:nvSpPr>
            <p:cNvPr id="212" name="Freeform 12">
              <a:extLst>
                <a:ext uri="{FF2B5EF4-FFF2-40B4-BE49-F238E27FC236}">
                  <a16:creationId xmlns:a16="http://schemas.microsoft.com/office/drawing/2014/main" id="{F48638E3-E9DD-A843-9A77-E8595CCA9881}"/>
                </a:ext>
              </a:extLst>
            </p:cNvPr>
            <p:cNvSpPr>
              <a:spLocks noChangeAspect="1"/>
            </p:cNvSpPr>
            <p:nvPr/>
          </p:nvSpPr>
          <p:spPr bwMode="auto">
            <a:xfrm>
              <a:off x="10531876" y="27981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3" name="Group 207">
              <a:extLst>
                <a:ext uri="{FF2B5EF4-FFF2-40B4-BE49-F238E27FC236}">
                  <a16:creationId xmlns:a16="http://schemas.microsoft.com/office/drawing/2014/main" id="{7E27121B-C5E4-B24B-8654-AA160A23EAE1}"/>
                </a:ext>
              </a:extLst>
            </p:cNvPr>
            <p:cNvGrpSpPr>
              <a:grpSpLocks/>
            </p:cNvGrpSpPr>
            <p:nvPr/>
          </p:nvGrpSpPr>
          <p:grpSpPr bwMode="auto">
            <a:xfrm>
              <a:off x="10455676" y="3544808"/>
              <a:ext cx="304800" cy="762000"/>
              <a:chOff x="4560" y="2400"/>
              <a:chExt cx="192" cy="480"/>
            </a:xfrm>
          </p:grpSpPr>
          <p:sp>
            <p:nvSpPr>
              <p:cNvPr id="214" name="Oval 111">
                <a:extLst>
                  <a:ext uri="{FF2B5EF4-FFF2-40B4-BE49-F238E27FC236}">
                    <a16:creationId xmlns:a16="http://schemas.microsoft.com/office/drawing/2014/main" id="{4593E391-6BBA-B84F-A484-A80EDAA7C33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15" name="Line 112">
                <a:extLst>
                  <a:ext uri="{FF2B5EF4-FFF2-40B4-BE49-F238E27FC236}">
                    <a16:creationId xmlns:a16="http://schemas.microsoft.com/office/drawing/2014/main" id="{B8D791B1-5AD2-CA41-990D-964982B1509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13">
                <a:extLst>
                  <a:ext uri="{FF2B5EF4-FFF2-40B4-BE49-F238E27FC236}">
                    <a16:creationId xmlns:a16="http://schemas.microsoft.com/office/drawing/2014/main" id="{A4EE0A03-9D49-7040-BBE9-82BD4B1594C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14">
                <a:extLst>
                  <a:ext uri="{FF2B5EF4-FFF2-40B4-BE49-F238E27FC236}">
                    <a16:creationId xmlns:a16="http://schemas.microsoft.com/office/drawing/2014/main" id="{164AB657-0EAA-2D4F-87E2-457C576F31C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5">
                <a:extLst>
                  <a:ext uri="{FF2B5EF4-FFF2-40B4-BE49-F238E27FC236}">
                    <a16:creationId xmlns:a16="http://schemas.microsoft.com/office/drawing/2014/main" id="{1639F4BB-663F-504A-8BE5-6067C58262A6}"/>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16">
                <a:extLst>
                  <a:ext uri="{FF2B5EF4-FFF2-40B4-BE49-F238E27FC236}">
                    <a16:creationId xmlns:a16="http://schemas.microsoft.com/office/drawing/2014/main" id="{1ED18ECE-C934-C24A-BFAF-2113136BD0B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20" name="Group 117">
                <a:extLst>
                  <a:ext uri="{FF2B5EF4-FFF2-40B4-BE49-F238E27FC236}">
                    <a16:creationId xmlns:a16="http://schemas.microsoft.com/office/drawing/2014/main" id="{B28C57DD-4CD3-114E-892D-E0804086D0E4}"/>
                  </a:ext>
                </a:extLst>
              </p:cNvPr>
              <p:cNvGrpSpPr>
                <a:grpSpLocks noChangeAspect="1"/>
              </p:cNvGrpSpPr>
              <p:nvPr/>
            </p:nvGrpSpPr>
            <p:grpSpPr bwMode="auto">
              <a:xfrm>
                <a:off x="4608" y="2592"/>
                <a:ext cx="96" cy="96"/>
                <a:chOff x="2929" y="3217"/>
                <a:chExt cx="383" cy="191"/>
              </a:xfrm>
            </p:grpSpPr>
            <p:sp>
              <p:nvSpPr>
                <p:cNvPr id="221" name="Arc 118">
                  <a:extLst>
                    <a:ext uri="{FF2B5EF4-FFF2-40B4-BE49-F238E27FC236}">
                      <a16:creationId xmlns:a16="http://schemas.microsoft.com/office/drawing/2014/main" id="{C0DD0A54-3147-C54D-8DD4-75BCDB3C56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2" name="Arc 119">
                  <a:extLst>
                    <a:ext uri="{FF2B5EF4-FFF2-40B4-BE49-F238E27FC236}">
                      <a16:creationId xmlns:a16="http://schemas.microsoft.com/office/drawing/2014/main" id="{2675959F-09A7-D446-B54C-E30B6833F82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23" name="Group 220">
              <a:extLst>
                <a:ext uri="{FF2B5EF4-FFF2-40B4-BE49-F238E27FC236}">
                  <a16:creationId xmlns:a16="http://schemas.microsoft.com/office/drawing/2014/main" id="{794BD33B-E37E-C541-9DD6-4F86B99741BF}"/>
                </a:ext>
              </a:extLst>
            </p:cNvPr>
            <p:cNvGrpSpPr>
              <a:grpSpLocks/>
            </p:cNvGrpSpPr>
            <p:nvPr/>
          </p:nvGrpSpPr>
          <p:grpSpPr bwMode="auto">
            <a:xfrm>
              <a:off x="11278321" y="3436674"/>
              <a:ext cx="152400" cy="302990"/>
              <a:chOff x="3264" y="3072"/>
              <a:chExt cx="96" cy="192"/>
            </a:xfrm>
          </p:grpSpPr>
          <p:sp>
            <p:nvSpPr>
              <p:cNvPr id="224" name="Line 17">
                <a:extLst>
                  <a:ext uri="{FF2B5EF4-FFF2-40B4-BE49-F238E27FC236}">
                    <a16:creationId xmlns:a16="http://schemas.microsoft.com/office/drawing/2014/main" id="{6EFA0DCA-4116-384B-A18C-B3D6DEE121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BAAED6E1-7180-B949-A8EE-E6F88A20B77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31287F52-2A1E-2545-A173-3E70011E15DF}"/>
                    </a:ext>
                  </a:extLst>
                </p:cNvPr>
                <p:cNvSpPr txBox="1"/>
                <p:nvPr/>
              </p:nvSpPr>
              <p:spPr>
                <a:xfrm>
                  <a:off x="10173781" y="2998827"/>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26" name="TextBox 225">
                  <a:extLst>
                    <a:ext uri="{FF2B5EF4-FFF2-40B4-BE49-F238E27FC236}">
                      <a16:creationId xmlns:a16="http://schemas.microsoft.com/office/drawing/2014/main" id="{31287F52-2A1E-2545-A173-3E70011E15DF}"/>
                    </a:ext>
                  </a:extLst>
                </p:cNvPr>
                <p:cNvSpPr txBox="1">
                  <a:spLocks noRot="1" noChangeAspect="1" noMove="1" noResize="1" noEditPoints="1" noAdjustHandles="1" noChangeArrowheads="1" noChangeShapeType="1" noTextEdit="1"/>
                </p:cNvSpPr>
                <p:nvPr/>
              </p:nvSpPr>
              <p:spPr>
                <a:xfrm>
                  <a:off x="10173781" y="2998827"/>
                  <a:ext cx="408511" cy="369332"/>
                </a:xfrm>
                <a:prstGeom prst="rect">
                  <a:avLst/>
                </a:prstGeom>
                <a:blipFill>
                  <a:blip r:embed="rId10"/>
                  <a:stretch>
                    <a:fillRect/>
                  </a:stretch>
                </a:blipFill>
              </p:spPr>
              <p:txBody>
                <a:bodyPr/>
                <a:lstStyle/>
                <a:p>
                  <a:r>
                    <a:rPr lang="en-US">
                      <a:noFill/>
                    </a:rPr>
                    <a:t> </a:t>
                  </a:r>
                </a:p>
              </p:txBody>
            </p:sp>
          </mc:Fallback>
        </mc:AlternateContent>
        <p:sp>
          <p:nvSpPr>
            <p:cNvPr id="227" name="Freeform 12">
              <a:extLst>
                <a:ext uri="{FF2B5EF4-FFF2-40B4-BE49-F238E27FC236}">
                  <a16:creationId xmlns:a16="http://schemas.microsoft.com/office/drawing/2014/main" id="{7DD355EA-AEB4-E04F-B8EA-423105D8B872}"/>
                </a:ext>
              </a:extLst>
            </p:cNvPr>
            <p:cNvSpPr>
              <a:spLocks noChangeAspect="1"/>
            </p:cNvSpPr>
            <p:nvPr/>
          </p:nvSpPr>
          <p:spPr bwMode="auto">
            <a:xfrm>
              <a:off x="11927288" y="28077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28" name="TextBox 227">
                  <a:extLst>
                    <a:ext uri="{FF2B5EF4-FFF2-40B4-BE49-F238E27FC236}">
                      <a16:creationId xmlns:a16="http://schemas.microsoft.com/office/drawing/2014/main" id="{2D8F5BF4-A47A-E04A-A03B-213C01FF3F31}"/>
                    </a:ext>
                  </a:extLst>
                </p:cNvPr>
                <p:cNvSpPr txBox="1"/>
                <p:nvPr/>
              </p:nvSpPr>
              <p:spPr>
                <a:xfrm>
                  <a:off x="11440600" y="3179799"/>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28" name="TextBox 227">
                  <a:extLst>
                    <a:ext uri="{FF2B5EF4-FFF2-40B4-BE49-F238E27FC236}">
                      <a16:creationId xmlns:a16="http://schemas.microsoft.com/office/drawing/2014/main" id="{2D8F5BF4-A47A-E04A-A03B-213C01FF3F31}"/>
                    </a:ext>
                  </a:extLst>
                </p:cNvPr>
                <p:cNvSpPr txBox="1">
                  <a:spLocks noRot="1" noChangeAspect="1" noMove="1" noResize="1" noEditPoints="1" noAdjustHandles="1" noChangeArrowheads="1" noChangeShapeType="1" noTextEdit="1"/>
                </p:cNvSpPr>
                <p:nvPr/>
              </p:nvSpPr>
              <p:spPr>
                <a:xfrm>
                  <a:off x="11440600" y="3179799"/>
                  <a:ext cx="408511" cy="369332"/>
                </a:xfrm>
                <a:prstGeom prst="rect">
                  <a:avLst/>
                </a:prstGeom>
                <a:blipFill>
                  <a:blip r:embed="rId11"/>
                  <a:stretch>
                    <a:fillRect r="-39394"/>
                  </a:stretch>
                </a:blipFill>
              </p:spPr>
              <p:txBody>
                <a:bodyPr/>
                <a:lstStyle/>
                <a:p>
                  <a:r>
                    <a:rPr lang="en-US">
                      <a:noFill/>
                    </a:rPr>
                    <a:t> </a:t>
                  </a:r>
                </a:p>
              </p:txBody>
            </p:sp>
          </mc:Fallback>
        </mc:AlternateContent>
        <p:grpSp>
          <p:nvGrpSpPr>
            <p:cNvPr id="229" name="Group 220">
              <a:extLst>
                <a:ext uri="{FF2B5EF4-FFF2-40B4-BE49-F238E27FC236}">
                  <a16:creationId xmlns:a16="http://schemas.microsoft.com/office/drawing/2014/main" id="{F06CE5D7-288B-1141-9B55-04B231902F36}"/>
                </a:ext>
              </a:extLst>
            </p:cNvPr>
            <p:cNvGrpSpPr>
              <a:grpSpLocks/>
            </p:cNvGrpSpPr>
            <p:nvPr/>
          </p:nvGrpSpPr>
          <p:grpSpPr bwMode="auto">
            <a:xfrm>
              <a:off x="11929637" y="3511065"/>
              <a:ext cx="152400" cy="302990"/>
              <a:chOff x="3264" y="3072"/>
              <a:chExt cx="96" cy="192"/>
            </a:xfrm>
          </p:grpSpPr>
          <p:sp>
            <p:nvSpPr>
              <p:cNvPr id="230" name="Line 17">
                <a:extLst>
                  <a:ext uri="{FF2B5EF4-FFF2-40B4-BE49-F238E27FC236}">
                    <a16:creationId xmlns:a16="http://schemas.microsoft.com/office/drawing/2014/main" id="{EB375FD0-3C1D-B34C-9420-6F1F1670A6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8">
                <a:extLst>
                  <a:ext uri="{FF2B5EF4-FFF2-40B4-BE49-F238E27FC236}">
                    <a16:creationId xmlns:a16="http://schemas.microsoft.com/office/drawing/2014/main" id="{FF517017-45AE-8747-8F9E-94296BB83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332" name="Group 331">
            <a:extLst>
              <a:ext uri="{FF2B5EF4-FFF2-40B4-BE49-F238E27FC236}">
                <a16:creationId xmlns:a16="http://schemas.microsoft.com/office/drawing/2014/main" id="{6AA8F36E-2CE9-374C-8EA9-7298CAAB9DD0}"/>
              </a:ext>
            </a:extLst>
          </p:cNvPr>
          <p:cNvGrpSpPr/>
          <p:nvPr/>
        </p:nvGrpSpPr>
        <p:grpSpPr>
          <a:xfrm>
            <a:off x="6188629" y="3566548"/>
            <a:ext cx="1922495" cy="2044302"/>
            <a:chOff x="6050082" y="3414146"/>
            <a:chExt cx="1922495" cy="2044302"/>
          </a:xfrm>
        </p:grpSpPr>
        <p:sp>
          <p:nvSpPr>
            <p:cNvPr id="8" name="TextBox 7">
              <a:extLst>
                <a:ext uri="{FF2B5EF4-FFF2-40B4-BE49-F238E27FC236}">
                  <a16:creationId xmlns:a16="http://schemas.microsoft.com/office/drawing/2014/main" id="{D1FE0EFC-69DD-C445-8A9D-1BFBCF698410}"/>
                </a:ext>
              </a:extLst>
            </p:cNvPr>
            <p:cNvSpPr txBox="1"/>
            <p:nvPr/>
          </p:nvSpPr>
          <p:spPr>
            <a:xfrm>
              <a:off x="6260466" y="5089116"/>
              <a:ext cx="1712111" cy="369332"/>
            </a:xfrm>
            <a:prstGeom prst="rect">
              <a:avLst/>
            </a:prstGeom>
            <a:noFill/>
          </p:spPr>
          <p:txBody>
            <a:bodyPr wrap="square" rtlCol="0">
              <a:spAutoFit/>
            </a:bodyPr>
            <a:lstStyle/>
            <a:p>
              <a:r>
                <a:rPr lang="en-US" dirty="0">
                  <a:ea typeface="Arial" charset="0"/>
                  <a:cs typeface="Arial" charset="0"/>
                </a:rPr>
                <a:t>T network</a:t>
              </a:r>
              <a:endParaRPr lang="en-US" dirty="0"/>
            </a:p>
          </p:txBody>
        </p:sp>
        <p:grpSp>
          <p:nvGrpSpPr>
            <p:cNvPr id="50" name="Group 210">
              <a:extLst>
                <a:ext uri="{FF2B5EF4-FFF2-40B4-BE49-F238E27FC236}">
                  <a16:creationId xmlns:a16="http://schemas.microsoft.com/office/drawing/2014/main" id="{1DA73868-4952-A64E-810D-C08FC82FAC5F}"/>
                </a:ext>
              </a:extLst>
            </p:cNvPr>
            <p:cNvGrpSpPr>
              <a:grpSpLocks/>
            </p:cNvGrpSpPr>
            <p:nvPr/>
          </p:nvGrpSpPr>
          <p:grpSpPr bwMode="auto">
            <a:xfrm>
              <a:off x="6707291" y="3918263"/>
              <a:ext cx="304800" cy="762000"/>
              <a:chOff x="3216" y="1728"/>
              <a:chExt cx="192" cy="480"/>
            </a:xfrm>
          </p:grpSpPr>
          <p:sp>
            <p:nvSpPr>
              <p:cNvPr id="65" name="Line 8">
                <a:extLst>
                  <a:ext uri="{FF2B5EF4-FFF2-40B4-BE49-F238E27FC236}">
                    <a16:creationId xmlns:a16="http://schemas.microsoft.com/office/drawing/2014/main" id="{176E83D9-16A5-294B-B35B-C481873F33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9">
                <a:extLst>
                  <a:ext uri="{FF2B5EF4-FFF2-40B4-BE49-F238E27FC236}">
                    <a16:creationId xmlns:a16="http://schemas.microsoft.com/office/drawing/2014/main" id="{8FA383B3-6676-ED48-A1A8-6E4B9CC1CD2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886F9C70-CDF9-5540-8463-C48E8AAC6A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A5B208E6-C5BE-D349-AFC6-4918584CD44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0">
              <a:extLst>
                <a:ext uri="{FF2B5EF4-FFF2-40B4-BE49-F238E27FC236}">
                  <a16:creationId xmlns:a16="http://schemas.microsoft.com/office/drawing/2014/main" id="{2DA491EB-F32C-4F47-BAD4-11CFB6BE7777}"/>
                </a:ext>
              </a:extLst>
            </p:cNvPr>
            <p:cNvGrpSpPr>
              <a:grpSpLocks/>
            </p:cNvGrpSpPr>
            <p:nvPr/>
          </p:nvGrpSpPr>
          <p:grpSpPr bwMode="auto">
            <a:xfrm>
              <a:off x="6789794" y="4604268"/>
              <a:ext cx="152400" cy="304800"/>
              <a:chOff x="3271" y="3072"/>
              <a:chExt cx="96" cy="192"/>
            </a:xfrm>
          </p:grpSpPr>
          <p:sp>
            <p:nvSpPr>
              <p:cNvPr id="63" name="Line 17">
                <a:extLst>
                  <a:ext uri="{FF2B5EF4-FFF2-40B4-BE49-F238E27FC236}">
                    <a16:creationId xmlns:a16="http://schemas.microsoft.com/office/drawing/2014/main" id="{F7A3E084-65E6-4D45-B1BE-81BCE361D84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Freeform 18">
                <a:extLst>
                  <a:ext uri="{FF2B5EF4-FFF2-40B4-BE49-F238E27FC236}">
                    <a16:creationId xmlns:a16="http://schemas.microsoft.com/office/drawing/2014/main" id="{E3117889-8464-2E43-BC9A-B804BDE2B658}"/>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70ED578-AF78-4F4B-84AB-5B6D15DC1887}"/>
                    </a:ext>
                  </a:extLst>
                </p:cNvPr>
                <p:cNvSpPr txBox="1"/>
                <p:nvPr/>
              </p:nvSpPr>
              <p:spPr>
                <a:xfrm>
                  <a:off x="6123659" y="3423666"/>
                  <a:ext cx="7030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m:oMathPara>
                  </a14:m>
                  <a:endParaRPr lang="en-US" dirty="0"/>
                </a:p>
              </p:txBody>
            </p:sp>
          </mc:Choice>
          <mc:Fallback xmlns="">
            <p:sp>
              <p:nvSpPr>
                <p:cNvPr id="53" name="TextBox 52">
                  <a:extLst>
                    <a:ext uri="{FF2B5EF4-FFF2-40B4-BE49-F238E27FC236}">
                      <a16:creationId xmlns:a16="http://schemas.microsoft.com/office/drawing/2014/main" id="{970ED578-AF78-4F4B-84AB-5B6D15DC1887}"/>
                    </a:ext>
                  </a:extLst>
                </p:cNvPr>
                <p:cNvSpPr txBox="1">
                  <a:spLocks noRot="1" noChangeAspect="1" noMove="1" noResize="1" noEditPoints="1" noAdjustHandles="1" noChangeArrowheads="1" noChangeShapeType="1" noTextEdit="1"/>
                </p:cNvSpPr>
                <p:nvPr/>
              </p:nvSpPr>
              <p:spPr>
                <a:xfrm>
                  <a:off x="6123659" y="3423666"/>
                  <a:ext cx="703061" cy="369332"/>
                </a:xfrm>
                <a:prstGeom prst="rect">
                  <a:avLst/>
                </a:prstGeom>
                <a:blipFill>
                  <a:blip r:embed="rId12"/>
                  <a:stretch>
                    <a:fillRect/>
                  </a:stretch>
                </a:blipFill>
              </p:spPr>
              <p:txBody>
                <a:bodyPr/>
                <a:lstStyle/>
                <a:p>
                  <a:r>
                    <a:rPr lang="en-US">
                      <a:noFill/>
                    </a:rPr>
                    <a:t> </a:t>
                  </a:r>
                </a:p>
              </p:txBody>
            </p:sp>
          </mc:Fallback>
        </mc:AlternateContent>
        <p:sp>
          <p:nvSpPr>
            <p:cNvPr id="72" name="Oval 71">
              <a:extLst>
                <a:ext uri="{FF2B5EF4-FFF2-40B4-BE49-F238E27FC236}">
                  <a16:creationId xmlns:a16="http://schemas.microsoft.com/office/drawing/2014/main" id="{44130A24-42EF-024E-B2F8-E5E277D42794}"/>
                </a:ext>
              </a:extLst>
            </p:cNvPr>
            <p:cNvSpPr>
              <a:spLocks noChangeAspect="1" noChangeArrowheads="1"/>
            </p:cNvSpPr>
            <p:nvPr/>
          </p:nvSpPr>
          <p:spPr bwMode="auto">
            <a:xfrm>
              <a:off x="6050082" y="386069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4" name="Group 209">
              <a:extLst>
                <a:ext uri="{FF2B5EF4-FFF2-40B4-BE49-F238E27FC236}">
                  <a16:creationId xmlns:a16="http://schemas.microsoft.com/office/drawing/2014/main" id="{5299FB86-CDE4-F642-8471-6CCE19AC832F}"/>
                </a:ext>
              </a:extLst>
            </p:cNvPr>
            <p:cNvGrpSpPr>
              <a:grpSpLocks/>
            </p:cNvGrpSpPr>
            <p:nvPr/>
          </p:nvGrpSpPr>
          <p:grpSpPr bwMode="auto">
            <a:xfrm rot="16200000">
              <a:off x="6398050" y="3547763"/>
              <a:ext cx="152400" cy="762000"/>
              <a:chOff x="3935" y="1728"/>
              <a:chExt cx="96" cy="480"/>
            </a:xfrm>
          </p:grpSpPr>
          <p:sp>
            <p:nvSpPr>
              <p:cNvPr id="75" name="Arc 59">
                <a:extLst>
                  <a:ext uri="{FF2B5EF4-FFF2-40B4-BE49-F238E27FC236}">
                    <a16:creationId xmlns:a16="http://schemas.microsoft.com/office/drawing/2014/main" id="{D4579175-D958-2A48-AF13-8EE5E17D7CA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E9DA4F34-8862-5544-B606-5B8B432EECB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AF162812-F748-E54E-A0BA-B88BE5F0A8D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53E37903-1543-4B48-A131-5D96A21BE74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5142C298-00D8-C74F-9170-DB06E4E668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A102327E-C7F0-0B4F-80C5-0393E6E5A35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0D53550-BD33-DB42-9137-4ADECA33701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B8B50EEC-F0E6-A948-8F1B-32D1FD97B5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C562F6D0-2673-5C42-9080-A5757F51CD4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311CF7D6-AFFF-C44B-8933-CF79A01CC4F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7E4906B2-C8DB-8F4D-832C-B3F0F92E2EA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9B2D2D95-48C4-AD42-8426-37C50CE8AC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ACA9DACE-CAD6-6A4C-8170-8DFDB15E5CE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8" name="Group 209">
              <a:extLst>
                <a:ext uri="{FF2B5EF4-FFF2-40B4-BE49-F238E27FC236}">
                  <a16:creationId xmlns:a16="http://schemas.microsoft.com/office/drawing/2014/main" id="{129EB279-227C-A542-800D-1B4AFBDD4F9F}"/>
                </a:ext>
              </a:extLst>
            </p:cNvPr>
            <p:cNvGrpSpPr>
              <a:grpSpLocks/>
            </p:cNvGrpSpPr>
            <p:nvPr/>
          </p:nvGrpSpPr>
          <p:grpSpPr bwMode="auto">
            <a:xfrm rot="16200000">
              <a:off x="7146797" y="3554391"/>
              <a:ext cx="152400" cy="762000"/>
              <a:chOff x="3935" y="1728"/>
              <a:chExt cx="96" cy="480"/>
            </a:xfrm>
          </p:grpSpPr>
          <p:sp>
            <p:nvSpPr>
              <p:cNvPr id="89" name="Arc 59">
                <a:extLst>
                  <a:ext uri="{FF2B5EF4-FFF2-40B4-BE49-F238E27FC236}">
                    <a16:creationId xmlns:a16="http://schemas.microsoft.com/office/drawing/2014/main" id="{E958235A-E1CC-074C-AD17-1493C569FD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60">
                <a:extLst>
                  <a:ext uri="{FF2B5EF4-FFF2-40B4-BE49-F238E27FC236}">
                    <a16:creationId xmlns:a16="http://schemas.microsoft.com/office/drawing/2014/main" id="{746BAC1E-108A-014E-84B8-7D3DB325B22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61">
                <a:extLst>
                  <a:ext uri="{FF2B5EF4-FFF2-40B4-BE49-F238E27FC236}">
                    <a16:creationId xmlns:a16="http://schemas.microsoft.com/office/drawing/2014/main" id="{45EA9168-122E-7747-BFA7-1DC89B8685F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62">
                <a:extLst>
                  <a:ext uri="{FF2B5EF4-FFF2-40B4-BE49-F238E27FC236}">
                    <a16:creationId xmlns:a16="http://schemas.microsoft.com/office/drawing/2014/main" id="{F1DD5BA3-79B4-F049-9034-4165B670FCF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Line 63">
                <a:extLst>
                  <a:ext uri="{FF2B5EF4-FFF2-40B4-BE49-F238E27FC236}">
                    <a16:creationId xmlns:a16="http://schemas.microsoft.com/office/drawing/2014/main" id="{5DCD55D8-7770-5742-A680-4A7DEB4C86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64">
                <a:extLst>
                  <a:ext uri="{FF2B5EF4-FFF2-40B4-BE49-F238E27FC236}">
                    <a16:creationId xmlns:a16="http://schemas.microsoft.com/office/drawing/2014/main" id="{DBEA0BE6-610E-8043-BEFB-2D31537F8DE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Arc 65">
                <a:extLst>
                  <a:ext uri="{FF2B5EF4-FFF2-40B4-BE49-F238E27FC236}">
                    <a16:creationId xmlns:a16="http://schemas.microsoft.com/office/drawing/2014/main" id="{84181C01-932D-6F43-BBEC-6C2124BC95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6">
                <a:extLst>
                  <a:ext uri="{FF2B5EF4-FFF2-40B4-BE49-F238E27FC236}">
                    <a16:creationId xmlns:a16="http://schemas.microsoft.com/office/drawing/2014/main" id="{D3A0685F-6D1A-EE41-923A-E6181E17815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7">
                <a:extLst>
                  <a:ext uri="{FF2B5EF4-FFF2-40B4-BE49-F238E27FC236}">
                    <a16:creationId xmlns:a16="http://schemas.microsoft.com/office/drawing/2014/main" id="{59C8D862-2F84-034B-8126-D1063288929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8">
                <a:extLst>
                  <a:ext uri="{FF2B5EF4-FFF2-40B4-BE49-F238E27FC236}">
                    <a16:creationId xmlns:a16="http://schemas.microsoft.com/office/drawing/2014/main" id="{ECC7C29E-BCD9-D74F-82D8-8B997E2BA14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9">
                <a:extLst>
                  <a:ext uri="{FF2B5EF4-FFF2-40B4-BE49-F238E27FC236}">
                    <a16:creationId xmlns:a16="http://schemas.microsoft.com/office/drawing/2014/main" id="{3440C88D-08B3-9847-AC7C-29C61CE77FA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70">
                <a:extLst>
                  <a:ext uri="{FF2B5EF4-FFF2-40B4-BE49-F238E27FC236}">
                    <a16:creationId xmlns:a16="http://schemas.microsoft.com/office/drawing/2014/main" id="{AFE1AB17-2CC6-1341-96EC-1B19D588B5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71">
                <a:extLst>
                  <a:ext uri="{FF2B5EF4-FFF2-40B4-BE49-F238E27FC236}">
                    <a16:creationId xmlns:a16="http://schemas.microsoft.com/office/drawing/2014/main" id="{1CF5D75E-8D85-9A4C-9DF8-A982809C9E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325" name="TextBox 324">
                  <a:extLst>
                    <a:ext uri="{FF2B5EF4-FFF2-40B4-BE49-F238E27FC236}">
                      <a16:creationId xmlns:a16="http://schemas.microsoft.com/office/drawing/2014/main" id="{DF1B69A3-7D95-2E45-BD37-47EB8FBDCE29}"/>
                    </a:ext>
                  </a:extLst>
                </p:cNvPr>
                <p:cNvSpPr txBox="1"/>
                <p:nvPr/>
              </p:nvSpPr>
              <p:spPr>
                <a:xfrm>
                  <a:off x="6170375" y="4237249"/>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m:oMathPara>
                  </a14:m>
                  <a:endParaRPr lang="en-US" dirty="0"/>
                </a:p>
              </p:txBody>
            </p:sp>
          </mc:Choice>
          <mc:Fallback xmlns="">
            <p:sp>
              <p:nvSpPr>
                <p:cNvPr id="325" name="TextBox 324">
                  <a:extLst>
                    <a:ext uri="{FF2B5EF4-FFF2-40B4-BE49-F238E27FC236}">
                      <a16:creationId xmlns:a16="http://schemas.microsoft.com/office/drawing/2014/main" id="{DF1B69A3-7D95-2E45-BD37-47EB8FBDCE29}"/>
                    </a:ext>
                  </a:extLst>
                </p:cNvPr>
                <p:cNvSpPr txBox="1">
                  <a:spLocks noRot="1" noChangeAspect="1" noMove="1" noResize="1" noEditPoints="1" noAdjustHandles="1" noChangeArrowheads="1" noChangeShapeType="1" noTextEdit="1"/>
                </p:cNvSpPr>
                <p:nvPr/>
              </p:nvSpPr>
              <p:spPr>
                <a:xfrm>
                  <a:off x="6170375" y="4237249"/>
                  <a:ext cx="672033"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6" name="TextBox 325">
                  <a:extLst>
                    <a:ext uri="{FF2B5EF4-FFF2-40B4-BE49-F238E27FC236}">
                      <a16:creationId xmlns:a16="http://schemas.microsoft.com/office/drawing/2014/main" id="{0C76A496-A3AB-124C-B425-5AFD5906CB09}"/>
                    </a:ext>
                  </a:extLst>
                </p:cNvPr>
                <p:cNvSpPr txBox="1"/>
                <p:nvPr/>
              </p:nvSpPr>
              <p:spPr>
                <a:xfrm>
                  <a:off x="6946581" y="3414146"/>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3</m:t>
                            </m:r>
                          </m:sub>
                        </m:sSub>
                      </m:oMath>
                    </m:oMathPara>
                  </a14:m>
                  <a:endParaRPr lang="en-US" dirty="0"/>
                </a:p>
              </p:txBody>
            </p:sp>
          </mc:Choice>
          <mc:Fallback xmlns="">
            <p:sp>
              <p:nvSpPr>
                <p:cNvPr id="326" name="TextBox 325">
                  <a:extLst>
                    <a:ext uri="{FF2B5EF4-FFF2-40B4-BE49-F238E27FC236}">
                      <a16:creationId xmlns:a16="http://schemas.microsoft.com/office/drawing/2014/main" id="{0C76A496-A3AB-124C-B425-5AFD5906CB09}"/>
                    </a:ext>
                  </a:extLst>
                </p:cNvPr>
                <p:cNvSpPr txBox="1">
                  <a:spLocks noRot="1" noChangeAspect="1" noMove="1" noResize="1" noEditPoints="1" noAdjustHandles="1" noChangeArrowheads="1" noChangeShapeType="1" noTextEdit="1"/>
                </p:cNvSpPr>
                <p:nvPr/>
              </p:nvSpPr>
              <p:spPr>
                <a:xfrm>
                  <a:off x="6946581" y="3414146"/>
                  <a:ext cx="672033" cy="369332"/>
                </a:xfrm>
                <a:prstGeom prst="rect">
                  <a:avLst/>
                </a:prstGeom>
                <a:blipFill>
                  <a:blip r:embed="rId14"/>
                  <a:stretch>
                    <a:fillRect/>
                  </a:stretch>
                </a:blipFill>
              </p:spPr>
              <p:txBody>
                <a:bodyPr/>
                <a:lstStyle/>
                <a:p>
                  <a:r>
                    <a:rPr lang="en-US">
                      <a:noFill/>
                    </a:rPr>
                    <a:t> </a:t>
                  </a:r>
                </a:p>
              </p:txBody>
            </p:sp>
          </mc:Fallback>
        </mc:AlternateContent>
      </p:grpSp>
      <p:grpSp>
        <p:nvGrpSpPr>
          <p:cNvPr id="333" name="Group 332">
            <a:extLst>
              <a:ext uri="{FF2B5EF4-FFF2-40B4-BE49-F238E27FC236}">
                <a16:creationId xmlns:a16="http://schemas.microsoft.com/office/drawing/2014/main" id="{640AD76D-1CF0-DE4A-8F86-07675EBE77DD}"/>
              </a:ext>
            </a:extLst>
          </p:cNvPr>
          <p:cNvGrpSpPr/>
          <p:nvPr/>
        </p:nvGrpSpPr>
        <p:grpSpPr>
          <a:xfrm>
            <a:off x="7713156" y="3517538"/>
            <a:ext cx="4312227" cy="2197173"/>
            <a:chOff x="7713156" y="3517538"/>
            <a:chExt cx="4312227" cy="2197173"/>
          </a:xfrm>
        </p:grpSpPr>
        <p:sp>
          <p:nvSpPr>
            <p:cNvPr id="71" name="Oval 70">
              <a:extLst>
                <a:ext uri="{FF2B5EF4-FFF2-40B4-BE49-F238E27FC236}">
                  <a16:creationId xmlns:a16="http://schemas.microsoft.com/office/drawing/2014/main" id="{9B1134A7-9156-304D-A421-85CEE5505734}"/>
                </a:ext>
              </a:extLst>
            </p:cNvPr>
            <p:cNvSpPr>
              <a:spLocks noChangeAspect="1" noChangeArrowheads="1"/>
            </p:cNvSpPr>
            <p:nvPr/>
          </p:nvSpPr>
          <p:spPr bwMode="auto">
            <a:xfrm>
              <a:off x="7713156" y="4016290"/>
              <a:ext cx="132195"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234" name="TextBox 233">
                  <a:extLst>
                    <a:ext uri="{FF2B5EF4-FFF2-40B4-BE49-F238E27FC236}">
                      <a16:creationId xmlns:a16="http://schemas.microsoft.com/office/drawing/2014/main" id="{CAF07864-3DF5-3046-A8CF-EACC4D8AE4AF}"/>
                    </a:ext>
                  </a:extLst>
                </p:cNvPr>
                <p:cNvSpPr txBox="1"/>
                <p:nvPr/>
              </p:nvSpPr>
              <p:spPr>
                <a:xfrm>
                  <a:off x="9271141" y="5203226"/>
                  <a:ext cx="1604210" cy="367138"/>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cs typeface="Arial" charset="0"/>
                        </a:rPr>
                        <m:t>𝑇</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234" name="TextBox 233">
                  <a:extLst>
                    <a:ext uri="{FF2B5EF4-FFF2-40B4-BE49-F238E27FC236}">
                      <a16:creationId xmlns:a16="http://schemas.microsoft.com/office/drawing/2014/main" id="{CAF07864-3DF5-3046-A8CF-EACC4D8AE4AF}"/>
                    </a:ext>
                  </a:extLst>
                </p:cNvPr>
                <p:cNvSpPr txBox="1">
                  <a:spLocks noRot="1" noChangeAspect="1" noMove="1" noResize="1" noEditPoints="1" noAdjustHandles="1" noChangeArrowheads="1" noChangeShapeType="1" noTextEdit="1"/>
                </p:cNvSpPr>
                <p:nvPr/>
              </p:nvSpPr>
              <p:spPr>
                <a:xfrm>
                  <a:off x="9271141" y="5203226"/>
                  <a:ext cx="1604210" cy="367138"/>
                </a:xfrm>
                <a:prstGeom prst="rect">
                  <a:avLst/>
                </a:prstGeom>
                <a:blipFill>
                  <a:blip r:embed="rId15"/>
                  <a:stretch>
                    <a:fillRect t="-6667" b="-26667"/>
                  </a:stretch>
                </a:blipFill>
              </p:spPr>
              <p:txBody>
                <a:bodyPr/>
                <a:lstStyle/>
                <a:p>
                  <a:r>
                    <a:rPr lang="en-US">
                      <a:noFill/>
                    </a:rPr>
                    <a:t> </a:t>
                  </a:r>
                </a:p>
              </p:txBody>
            </p:sp>
          </mc:Fallback>
        </mc:AlternateContent>
        <p:grpSp>
          <p:nvGrpSpPr>
            <p:cNvPr id="235" name="Group 209">
              <a:extLst>
                <a:ext uri="{FF2B5EF4-FFF2-40B4-BE49-F238E27FC236}">
                  <a16:creationId xmlns:a16="http://schemas.microsoft.com/office/drawing/2014/main" id="{C41B8A7A-DE8C-3941-AD84-8B731A7D60F8}"/>
                </a:ext>
              </a:extLst>
            </p:cNvPr>
            <p:cNvGrpSpPr>
              <a:grpSpLocks/>
            </p:cNvGrpSpPr>
            <p:nvPr/>
          </p:nvGrpSpPr>
          <p:grpSpPr bwMode="auto">
            <a:xfrm rot="16200000">
              <a:off x="9008046" y="3619564"/>
              <a:ext cx="151495" cy="734416"/>
              <a:chOff x="3935" y="1728"/>
              <a:chExt cx="96" cy="480"/>
            </a:xfrm>
          </p:grpSpPr>
          <p:sp>
            <p:nvSpPr>
              <p:cNvPr id="312" name="Arc 59">
                <a:extLst>
                  <a:ext uri="{FF2B5EF4-FFF2-40B4-BE49-F238E27FC236}">
                    <a16:creationId xmlns:a16="http://schemas.microsoft.com/office/drawing/2014/main" id="{CB37880F-03E7-E945-BDF2-FBBED4A7BB6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60">
                <a:extLst>
                  <a:ext uri="{FF2B5EF4-FFF2-40B4-BE49-F238E27FC236}">
                    <a16:creationId xmlns:a16="http://schemas.microsoft.com/office/drawing/2014/main" id="{9D517166-4946-D642-9B44-0AFC8DFE23D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61">
                <a:extLst>
                  <a:ext uri="{FF2B5EF4-FFF2-40B4-BE49-F238E27FC236}">
                    <a16:creationId xmlns:a16="http://schemas.microsoft.com/office/drawing/2014/main" id="{AB3FAA16-6A73-C041-9286-E7E12E11BFB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Arc 62">
                <a:extLst>
                  <a:ext uri="{FF2B5EF4-FFF2-40B4-BE49-F238E27FC236}">
                    <a16:creationId xmlns:a16="http://schemas.microsoft.com/office/drawing/2014/main" id="{292A2F0B-4DE3-2F4C-976F-44BE1F1A308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Line 63">
                <a:extLst>
                  <a:ext uri="{FF2B5EF4-FFF2-40B4-BE49-F238E27FC236}">
                    <a16:creationId xmlns:a16="http://schemas.microsoft.com/office/drawing/2014/main" id="{6C89BFA4-EEC1-2F4F-95CE-63402C02052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Line 64">
                <a:extLst>
                  <a:ext uri="{FF2B5EF4-FFF2-40B4-BE49-F238E27FC236}">
                    <a16:creationId xmlns:a16="http://schemas.microsoft.com/office/drawing/2014/main" id="{B4066F62-EC7E-5A4A-8B03-2FEB0611B66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8" name="Arc 65">
                <a:extLst>
                  <a:ext uri="{FF2B5EF4-FFF2-40B4-BE49-F238E27FC236}">
                    <a16:creationId xmlns:a16="http://schemas.microsoft.com/office/drawing/2014/main" id="{23F70DE9-7486-1848-808C-A58689F645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6">
                <a:extLst>
                  <a:ext uri="{FF2B5EF4-FFF2-40B4-BE49-F238E27FC236}">
                    <a16:creationId xmlns:a16="http://schemas.microsoft.com/office/drawing/2014/main" id="{1840335F-2966-1448-AFBC-6FCFB1D701E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67">
                <a:extLst>
                  <a:ext uri="{FF2B5EF4-FFF2-40B4-BE49-F238E27FC236}">
                    <a16:creationId xmlns:a16="http://schemas.microsoft.com/office/drawing/2014/main" id="{4F628970-6130-F44C-9D5E-27F720BC9DE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68">
                <a:extLst>
                  <a:ext uri="{FF2B5EF4-FFF2-40B4-BE49-F238E27FC236}">
                    <a16:creationId xmlns:a16="http://schemas.microsoft.com/office/drawing/2014/main" id="{CC3E7227-0BB8-8640-9BCF-E1FCBA126F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69">
                <a:extLst>
                  <a:ext uri="{FF2B5EF4-FFF2-40B4-BE49-F238E27FC236}">
                    <a16:creationId xmlns:a16="http://schemas.microsoft.com/office/drawing/2014/main" id="{08ACBE7D-5BCE-FA40-994D-2CC3D25CB9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70">
                <a:extLst>
                  <a:ext uri="{FF2B5EF4-FFF2-40B4-BE49-F238E27FC236}">
                    <a16:creationId xmlns:a16="http://schemas.microsoft.com/office/drawing/2014/main" id="{25A9B477-786B-F74A-97A2-0D2B23F01DF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4" name="Arc 71">
                <a:extLst>
                  <a:ext uri="{FF2B5EF4-FFF2-40B4-BE49-F238E27FC236}">
                    <a16:creationId xmlns:a16="http://schemas.microsoft.com/office/drawing/2014/main" id="{FA1F58B5-D8BE-164E-9F71-F1B4D22534F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6" name="Group 210">
              <a:extLst>
                <a:ext uri="{FF2B5EF4-FFF2-40B4-BE49-F238E27FC236}">
                  <a16:creationId xmlns:a16="http://schemas.microsoft.com/office/drawing/2014/main" id="{B496684D-1B81-4147-85CA-6B11A3E8985B}"/>
                </a:ext>
              </a:extLst>
            </p:cNvPr>
            <p:cNvGrpSpPr>
              <a:grpSpLocks/>
            </p:cNvGrpSpPr>
            <p:nvPr/>
          </p:nvGrpSpPr>
          <p:grpSpPr bwMode="auto">
            <a:xfrm>
              <a:off x="9287464" y="3993750"/>
              <a:ext cx="293767" cy="757474"/>
              <a:chOff x="3216" y="1728"/>
              <a:chExt cx="192" cy="480"/>
            </a:xfrm>
          </p:grpSpPr>
          <p:sp>
            <p:nvSpPr>
              <p:cNvPr id="308" name="Line 8">
                <a:extLst>
                  <a:ext uri="{FF2B5EF4-FFF2-40B4-BE49-F238E27FC236}">
                    <a16:creationId xmlns:a16="http://schemas.microsoft.com/office/drawing/2014/main" id="{8D789D7F-86A5-6741-863D-5FFF44F106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 name="Line 9">
                <a:extLst>
                  <a:ext uri="{FF2B5EF4-FFF2-40B4-BE49-F238E27FC236}">
                    <a16:creationId xmlns:a16="http://schemas.microsoft.com/office/drawing/2014/main" id="{70E2BC54-0ED2-DB4E-8E96-EA61D16F2D4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Line 10">
                <a:extLst>
                  <a:ext uri="{FF2B5EF4-FFF2-40B4-BE49-F238E27FC236}">
                    <a16:creationId xmlns:a16="http://schemas.microsoft.com/office/drawing/2014/main" id="{934C390F-C4DA-3A41-93E5-1B6C58D156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1" name="Line 11">
                <a:extLst>
                  <a:ext uri="{FF2B5EF4-FFF2-40B4-BE49-F238E27FC236}">
                    <a16:creationId xmlns:a16="http://schemas.microsoft.com/office/drawing/2014/main" id="{40FF9EE7-96B6-F54C-A6E6-1A880EE1B31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7" name="Group 220">
              <a:extLst>
                <a:ext uri="{FF2B5EF4-FFF2-40B4-BE49-F238E27FC236}">
                  <a16:creationId xmlns:a16="http://schemas.microsoft.com/office/drawing/2014/main" id="{3632D7F4-B7AA-3846-B00A-3DC9E4A4876E}"/>
                </a:ext>
              </a:extLst>
            </p:cNvPr>
            <p:cNvGrpSpPr>
              <a:grpSpLocks/>
            </p:cNvGrpSpPr>
            <p:nvPr/>
          </p:nvGrpSpPr>
          <p:grpSpPr bwMode="auto">
            <a:xfrm>
              <a:off x="8640701" y="5411721"/>
              <a:ext cx="146883" cy="302990"/>
              <a:chOff x="3264" y="3072"/>
              <a:chExt cx="96" cy="192"/>
            </a:xfrm>
          </p:grpSpPr>
          <p:sp>
            <p:nvSpPr>
              <p:cNvPr id="306" name="Line 17">
                <a:extLst>
                  <a:ext uri="{FF2B5EF4-FFF2-40B4-BE49-F238E27FC236}">
                    <a16:creationId xmlns:a16="http://schemas.microsoft.com/office/drawing/2014/main" id="{D0DA86E9-1F90-804C-8C35-F51C1DC2A47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F4D6AB92-3B3B-254B-BDBE-3C624D2B68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39" name="TextBox 238">
                  <a:extLst>
                    <a:ext uri="{FF2B5EF4-FFF2-40B4-BE49-F238E27FC236}">
                      <a16:creationId xmlns:a16="http://schemas.microsoft.com/office/drawing/2014/main" id="{D2C2CB9B-D47F-2249-8E7B-BC85EC73980D}"/>
                    </a:ext>
                  </a:extLst>
                </p:cNvPr>
                <p:cNvSpPr txBox="1"/>
                <p:nvPr/>
              </p:nvSpPr>
              <p:spPr>
                <a:xfrm>
                  <a:off x="8912427" y="3552836"/>
                  <a:ext cx="38786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1</m:t>
                            </m:r>
                          </m:sub>
                        </m:sSub>
                      </m:oMath>
                    </m:oMathPara>
                  </a14:m>
                  <a:endParaRPr lang="en-US" sz="1600" dirty="0"/>
                </a:p>
              </p:txBody>
            </p:sp>
          </mc:Choice>
          <mc:Fallback xmlns="">
            <p:sp>
              <p:nvSpPr>
                <p:cNvPr id="239" name="TextBox 238">
                  <a:extLst>
                    <a:ext uri="{FF2B5EF4-FFF2-40B4-BE49-F238E27FC236}">
                      <a16:creationId xmlns:a16="http://schemas.microsoft.com/office/drawing/2014/main" id="{D2C2CB9B-D47F-2249-8E7B-BC85EC73980D}"/>
                    </a:ext>
                  </a:extLst>
                </p:cNvPr>
                <p:cNvSpPr txBox="1">
                  <a:spLocks noRot="1" noChangeAspect="1" noMove="1" noResize="1" noEditPoints="1" noAdjustHandles="1" noChangeArrowheads="1" noChangeShapeType="1" noTextEdit="1"/>
                </p:cNvSpPr>
                <p:nvPr/>
              </p:nvSpPr>
              <p:spPr>
                <a:xfrm>
                  <a:off x="8912427" y="3552836"/>
                  <a:ext cx="387863" cy="338554"/>
                </a:xfrm>
                <a:prstGeom prst="rect">
                  <a:avLst/>
                </a:prstGeom>
                <a:blipFill>
                  <a:blip r:embed="rId16"/>
                  <a:stretch>
                    <a:fillRect/>
                  </a:stretch>
                </a:blipFill>
              </p:spPr>
              <p:txBody>
                <a:bodyPr/>
                <a:lstStyle/>
                <a:p>
                  <a:r>
                    <a:rPr lang="en-US">
                      <a:noFill/>
                    </a:rPr>
                    <a:t> </a:t>
                  </a:r>
                </a:p>
              </p:txBody>
            </p:sp>
          </mc:Fallback>
        </mc:AlternateContent>
        <p:sp>
          <p:nvSpPr>
            <p:cNvPr id="241" name="Freeform 12">
              <a:extLst>
                <a:ext uri="{FF2B5EF4-FFF2-40B4-BE49-F238E27FC236}">
                  <a16:creationId xmlns:a16="http://schemas.microsoft.com/office/drawing/2014/main" id="{3C473592-A8FC-234F-AD07-AFCA0311EE87}"/>
                </a:ext>
              </a:extLst>
            </p:cNvPr>
            <p:cNvSpPr>
              <a:spLocks noChangeAspect="1"/>
            </p:cNvSpPr>
            <p:nvPr/>
          </p:nvSpPr>
          <p:spPr bwMode="auto">
            <a:xfrm>
              <a:off x="8638444" y="3979702"/>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07">
              <a:extLst>
                <a:ext uri="{FF2B5EF4-FFF2-40B4-BE49-F238E27FC236}">
                  <a16:creationId xmlns:a16="http://schemas.microsoft.com/office/drawing/2014/main" id="{3B626E77-73BC-274C-A07E-F891EA293992}"/>
                </a:ext>
              </a:extLst>
            </p:cNvPr>
            <p:cNvGrpSpPr>
              <a:grpSpLocks/>
            </p:cNvGrpSpPr>
            <p:nvPr/>
          </p:nvGrpSpPr>
          <p:grpSpPr bwMode="auto">
            <a:xfrm>
              <a:off x="8565003" y="4726320"/>
              <a:ext cx="293767" cy="762000"/>
              <a:chOff x="4560" y="2400"/>
              <a:chExt cx="192" cy="480"/>
            </a:xfrm>
          </p:grpSpPr>
          <p:sp>
            <p:nvSpPr>
              <p:cNvPr id="297" name="Oval 111">
                <a:extLst>
                  <a:ext uri="{FF2B5EF4-FFF2-40B4-BE49-F238E27FC236}">
                    <a16:creationId xmlns:a16="http://schemas.microsoft.com/office/drawing/2014/main" id="{F29F3D8C-1B46-E54F-8D70-02D7FD74D06D}"/>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98" name="Line 112">
                <a:extLst>
                  <a:ext uri="{FF2B5EF4-FFF2-40B4-BE49-F238E27FC236}">
                    <a16:creationId xmlns:a16="http://schemas.microsoft.com/office/drawing/2014/main" id="{F422614A-A19C-EA4F-9055-6939B5216BD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9" name="Line 113">
                <a:extLst>
                  <a:ext uri="{FF2B5EF4-FFF2-40B4-BE49-F238E27FC236}">
                    <a16:creationId xmlns:a16="http://schemas.microsoft.com/office/drawing/2014/main" id="{7DDABFEE-BE7A-974F-A185-DCA3A7A6DDF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114">
                <a:extLst>
                  <a:ext uri="{FF2B5EF4-FFF2-40B4-BE49-F238E27FC236}">
                    <a16:creationId xmlns:a16="http://schemas.microsoft.com/office/drawing/2014/main" id="{C8284C21-61F4-3E4A-82A6-24C88B3FF53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Line 115">
                <a:extLst>
                  <a:ext uri="{FF2B5EF4-FFF2-40B4-BE49-F238E27FC236}">
                    <a16:creationId xmlns:a16="http://schemas.microsoft.com/office/drawing/2014/main" id="{91AF1D22-FF97-1A49-A7B9-B4821A71F23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2" name="Line 116">
                <a:extLst>
                  <a:ext uri="{FF2B5EF4-FFF2-40B4-BE49-F238E27FC236}">
                    <a16:creationId xmlns:a16="http://schemas.microsoft.com/office/drawing/2014/main" id="{9A422E9C-4B5F-1D4D-BBDA-744F12E17EE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03" name="Group 117">
                <a:extLst>
                  <a:ext uri="{FF2B5EF4-FFF2-40B4-BE49-F238E27FC236}">
                    <a16:creationId xmlns:a16="http://schemas.microsoft.com/office/drawing/2014/main" id="{51A8BFFD-9C66-104E-8BDA-24EC9C4E4F1D}"/>
                  </a:ext>
                </a:extLst>
              </p:cNvPr>
              <p:cNvGrpSpPr>
                <a:grpSpLocks noChangeAspect="1"/>
              </p:cNvGrpSpPr>
              <p:nvPr/>
            </p:nvGrpSpPr>
            <p:grpSpPr bwMode="auto">
              <a:xfrm>
                <a:off x="4608" y="2592"/>
                <a:ext cx="96" cy="96"/>
                <a:chOff x="2929" y="3217"/>
                <a:chExt cx="383" cy="191"/>
              </a:xfrm>
            </p:grpSpPr>
            <p:sp>
              <p:nvSpPr>
                <p:cNvPr id="304" name="Arc 118">
                  <a:extLst>
                    <a:ext uri="{FF2B5EF4-FFF2-40B4-BE49-F238E27FC236}">
                      <a16:creationId xmlns:a16="http://schemas.microsoft.com/office/drawing/2014/main" id="{D1DBDA68-28E8-9F4C-9849-898CB84C93C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119">
                  <a:extLst>
                    <a:ext uri="{FF2B5EF4-FFF2-40B4-BE49-F238E27FC236}">
                      <a16:creationId xmlns:a16="http://schemas.microsoft.com/office/drawing/2014/main" id="{3E57ED39-F6BA-7E46-B0BA-543BD909DA3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43" name="Group 220">
              <a:extLst>
                <a:ext uri="{FF2B5EF4-FFF2-40B4-BE49-F238E27FC236}">
                  <a16:creationId xmlns:a16="http://schemas.microsoft.com/office/drawing/2014/main" id="{61876316-8A34-1843-AC7D-2B2BF1E90948}"/>
                </a:ext>
              </a:extLst>
            </p:cNvPr>
            <p:cNvGrpSpPr>
              <a:grpSpLocks/>
            </p:cNvGrpSpPr>
            <p:nvPr/>
          </p:nvGrpSpPr>
          <p:grpSpPr bwMode="auto">
            <a:xfrm>
              <a:off x="9357869" y="4632474"/>
              <a:ext cx="146883" cy="302990"/>
              <a:chOff x="3264" y="3072"/>
              <a:chExt cx="96" cy="192"/>
            </a:xfrm>
          </p:grpSpPr>
          <p:sp>
            <p:nvSpPr>
              <p:cNvPr id="295" name="Line 17">
                <a:extLst>
                  <a:ext uri="{FF2B5EF4-FFF2-40B4-BE49-F238E27FC236}">
                    <a16:creationId xmlns:a16="http://schemas.microsoft.com/office/drawing/2014/main" id="{1A0D883D-FFC4-C744-9797-23A764FB398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6" name="Freeform 18">
                <a:extLst>
                  <a:ext uri="{FF2B5EF4-FFF2-40B4-BE49-F238E27FC236}">
                    <a16:creationId xmlns:a16="http://schemas.microsoft.com/office/drawing/2014/main" id="{857ADA1B-C6ED-6445-9FCE-DC96A33436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44" name="TextBox 243">
                  <a:extLst>
                    <a:ext uri="{FF2B5EF4-FFF2-40B4-BE49-F238E27FC236}">
                      <a16:creationId xmlns:a16="http://schemas.microsoft.com/office/drawing/2014/main" id="{D296630A-6BCE-8945-A3A3-8E9F603BC83F}"/>
                    </a:ext>
                  </a:extLst>
                </p:cNvPr>
                <p:cNvSpPr txBox="1"/>
                <p:nvPr/>
              </p:nvSpPr>
              <p:spPr>
                <a:xfrm>
                  <a:off x="8183146" y="4108899"/>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244" name="TextBox 243">
                  <a:extLst>
                    <a:ext uri="{FF2B5EF4-FFF2-40B4-BE49-F238E27FC236}">
                      <a16:creationId xmlns:a16="http://schemas.microsoft.com/office/drawing/2014/main" id="{D296630A-6BCE-8945-A3A3-8E9F603BC83F}"/>
                    </a:ext>
                  </a:extLst>
                </p:cNvPr>
                <p:cNvSpPr txBox="1">
                  <a:spLocks noRot="1" noChangeAspect="1" noMove="1" noResize="1" noEditPoints="1" noAdjustHandles="1" noChangeArrowheads="1" noChangeShapeType="1" noTextEdit="1"/>
                </p:cNvSpPr>
                <p:nvPr/>
              </p:nvSpPr>
              <p:spPr>
                <a:xfrm>
                  <a:off x="8183146" y="4108899"/>
                  <a:ext cx="393723" cy="369332"/>
                </a:xfrm>
                <a:prstGeom prst="rect">
                  <a:avLst/>
                </a:prstGeom>
                <a:blipFill>
                  <a:blip r:embed="rId17"/>
                  <a:stretch>
                    <a:fillRect r="-15625"/>
                  </a:stretch>
                </a:blipFill>
              </p:spPr>
              <p:txBody>
                <a:bodyPr/>
                <a:lstStyle/>
                <a:p>
                  <a:r>
                    <a:rPr lang="en-US">
                      <a:noFill/>
                    </a:rPr>
                    <a:t> </a:t>
                  </a:r>
                </a:p>
              </p:txBody>
            </p:sp>
          </mc:Fallback>
        </mc:AlternateContent>
        <p:sp>
          <p:nvSpPr>
            <p:cNvPr id="245" name="Freeform 12">
              <a:extLst>
                <a:ext uri="{FF2B5EF4-FFF2-40B4-BE49-F238E27FC236}">
                  <a16:creationId xmlns:a16="http://schemas.microsoft.com/office/drawing/2014/main" id="{FC902B32-07DB-C044-9563-CC122239F7F9}"/>
                </a:ext>
              </a:extLst>
            </p:cNvPr>
            <p:cNvSpPr>
              <a:spLocks noChangeAspect="1"/>
            </p:cNvSpPr>
            <p:nvPr/>
          </p:nvSpPr>
          <p:spPr bwMode="auto">
            <a:xfrm>
              <a:off x="9749244" y="3989224"/>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46" name="TextBox 245">
                  <a:extLst>
                    <a:ext uri="{FF2B5EF4-FFF2-40B4-BE49-F238E27FC236}">
                      <a16:creationId xmlns:a16="http://schemas.microsoft.com/office/drawing/2014/main" id="{65D4D229-DDE4-B549-9367-BA11A5D3BFDB}"/>
                    </a:ext>
                  </a:extLst>
                </p:cNvPr>
                <p:cNvSpPr txBox="1"/>
                <p:nvPr/>
              </p:nvSpPr>
              <p:spPr>
                <a:xfrm>
                  <a:off x="9817225" y="4175571"/>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46" name="TextBox 245">
                  <a:extLst>
                    <a:ext uri="{FF2B5EF4-FFF2-40B4-BE49-F238E27FC236}">
                      <a16:creationId xmlns:a16="http://schemas.microsoft.com/office/drawing/2014/main" id="{65D4D229-DDE4-B549-9367-BA11A5D3BFDB}"/>
                    </a:ext>
                  </a:extLst>
                </p:cNvPr>
                <p:cNvSpPr txBox="1">
                  <a:spLocks noRot="1" noChangeAspect="1" noMove="1" noResize="1" noEditPoints="1" noAdjustHandles="1" noChangeArrowheads="1" noChangeShapeType="1" noTextEdit="1"/>
                </p:cNvSpPr>
                <p:nvPr/>
              </p:nvSpPr>
              <p:spPr>
                <a:xfrm>
                  <a:off x="9817225" y="4175571"/>
                  <a:ext cx="393723" cy="369332"/>
                </a:xfrm>
                <a:prstGeom prst="rect">
                  <a:avLst/>
                </a:prstGeom>
                <a:blipFill>
                  <a:blip r:embed="rId18"/>
                  <a:stretch>
                    <a:fillRect/>
                  </a:stretch>
                </a:blipFill>
              </p:spPr>
              <p:txBody>
                <a:bodyPr/>
                <a:lstStyle/>
                <a:p>
                  <a:r>
                    <a:rPr lang="en-US">
                      <a:noFill/>
                    </a:rPr>
                    <a:t> </a:t>
                  </a:r>
                </a:p>
              </p:txBody>
            </p:sp>
          </mc:Fallback>
        </mc:AlternateContent>
        <p:grpSp>
          <p:nvGrpSpPr>
            <p:cNvPr id="247" name="Group 220">
              <a:extLst>
                <a:ext uri="{FF2B5EF4-FFF2-40B4-BE49-F238E27FC236}">
                  <a16:creationId xmlns:a16="http://schemas.microsoft.com/office/drawing/2014/main" id="{A370D8C0-1827-7040-BB0B-0224A3357335}"/>
                </a:ext>
              </a:extLst>
            </p:cNvPr>
            <p:cNvGrpSpPr>
              <a:grpSpLocks/>
            </p:cNvGrpSpPr>
            <p:nvPr/>
          </p:nvGrpSpPr>
          <p:grpSpPr bwMode="auto">
            <a:xfrm>
              <a:off x="9751508" y="4692577"/>
              <a:ext cx="146883" cy="302990"/>
              <a:chOff x="3264" y="3072"/>
              <a:chExt cx="96" cy="192"/>
            </a:xfrm>
          </p:grpSpPr>
          <p:sp>
            <p:nvSpPr>
              <p:cNvPr id="293" name="Line 17">
                <a:extLst>
                  <a:ext uri="{FF2B5EF4-FFF2-40B4-BE49-F238E27FC236}">
                    <a16:creationId xmlns:a16="http://schemas.microsoft.com/office/drawing/2014/main" id="{A4EFFEB8-663F-1D49-9127-AAC220F3AAF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Freeform 18">
                <a:extLst>
                  <a:ext uri="{FF2B5EF4-FFF2-40B4-BE49-F238E27FC236}">
                    <a16:creationId xmlns:a16="http://schemas.microsoft.com/office/drawing/2014/main" id="{241C4FEB-F6A2-8844-B1FB-47A8681FAEB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48" name="Group 209">
              <a:extLst>
                <a:ext uri="{FF2B5EF4-FFF2-40B4-BE49-F238E27FC236}">
                  <a16:creationId xmlns:a16="http://schemas.microsoft.com/office/drawing/2014/main" id="{650DA4DA-E555-D14A-B83B-4ED761AE1619}"/>
                </a:ext>
              </a:extLst>
            </p:cNvPr>
            <p:cNvGrpSpPr>
              <a:grpSpLocks/>
            </p:cNvGrpSpPr>
            <p:nvPr/>
          </p:nvGrpSpPr>
          <p:grpSpPr bwMode="auto">
            <a:xfrm rot="16200000">
              <a:off x="11517860" y="3589935"/>
              <a:ext cx="151495" cy="734416"/>
              <a:chOff x="3935" y="1728"/>
              <a:chExt cx="96" cy="480"/>
            </a:xfrm>
          </p:grpSpPr>
          <p:sp>
            <p:nvSpPr>
              <p:cNvPr id="280" name="Arc 59">
                <a:extLst>
                  <a:ext uri="{FF2B5EF4-FFF2-40B4-BE49-F238E27FC236}">
                    <a16:creationId xmlns:a16="http://schemas.microsoft.com/office/drawing/2014/main" id="{3F437A78-7B9F-7D42-9E35-C539E86251D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0">
                <a:extLst>
                  <a:ext uri="{FF2B5EF4-FFF2-40B4-BE49-F238E27FC236}">
                    <a16:creationId xmlns:a16="http://schemas.microsoft.com/office/drawing/2014/main" id="{E4E8DAA9-AF88-AB44-BC7C-7967517C975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2" name="Arc 61">
                <a:extLst>
                  <a:ext uri="{FF2B5EF4-FFF2-40B4-BE49-F238E27FC236}">
                    <a16:creationId xmlns:a16="http://schemas.microsoft.com/office/drawing/2014/main" id="{28C60801-EE84-924F-B139-9C7859B59E9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Arc 62">
                <a:extLst>
                  <a:ext uri="{FF2B5EF4-FFF2-40B4-BE49-F238E27FC236}">
                    <a16:creationId xmlns:a16="http://schemas.microsoft.com/office/drawing/2014/main" id="{2938668E-1EA5-444D-8C40-B5B8D0A90A4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4" name="Line 63">
                <a:extLst>
                  <a:ext uri="{FF2B5EF4-FFF2-40B4-BE49-F238E27FC236}">
                    <a16:creationId xmlns:a16="http://schemas.microsoft.com/office/drawing/2014/main" id="{44DE7450-8FBD-9647-8EDB-884362A218B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64">
                <a:extLst>
                  <a:ext uri="{FF2B5EF4-FFF2-40B4-BE49-F238E27FC236}">
                    <a16:creationId xmlns:a16="http://schemas.microsoft.com/office/drawing/2014/main" id="{94C5AEAB-7CBE-7746-B223-9C011C2EF8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Arc 65">
                <a:extLst>
                  <a:ext uri="{FF2B5EF4-FFF2-40B4-BE49-F238E27FC236}">
                    <a16:creationId xmlns:a16="http://schemas.microsoft.com/office/drawing/2014/main" id="{5F492D97-0269-2741-B1D8-5C12941AEF2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Arc 66">
                <a:extLst>
                  <a:ext uri="{FF2B5EF4-FFF2-40B4-BE49-F238E27FC236}">
                    <a16:creationId xmlns:a16="http://schemas.microsoft.com/office/drawing/2014/main" id="{4C375332-B3C1-DA46-801C-AB135E0696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8" name="Arc 67">
                <a:extLst>
                  <a:ext uri="{FF2B5EF4-FFF2-40B4-BE49-F238E27FC236}">
                    <a16:creationId xmlns:a16="http://schemas.microsoft.com/office/drawing/2014/main" id="{F64CE780-C083-7F46-8F11-348AA9C8EF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8">
                <a:extLst>
                  <a:ext uri="{FF2B5EF4-FFF2-40B4-BE49-F238E27FC236}">
                    <a16:creationId xmlns:a16="http://schemas.microsoft.com/office/drawing/2014/main" id="{BB9D9E35-AEF7-1A4F-B1AD-4326662F2F5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9">
                <a:extLst>
                  <a:ext uri="{FF2B5EF4-FFF2-40B4-BE49-F238E27FC236}">
                    <a16:creationId xmlns:a16="http://schemas.microsoft.com/office/drawing/2014/main" id="{EABAA664-1DA3-C848-9A3D-A92732CAEEA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70">
                <a:extLst>
                  <a:ext uri="{FF2B5EF4-FFF2-40B4-BE49-F238E27FC236}">
                    <a16:creationId xmlns:a16="http://schemas.microsoft.com/office/drawing/2014/main" id="{91C40761-37A2-C74C-8F37-27B85BB3F6F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1">
                <a:extLst>
                  <a:ext uri="{FF2B5EF4-FFF2-40B4-BE49-F238E27FC236}">
                    <a16:creationId xmlns:a16="http://schemas.microsoft.com/office/drawing/2014/main" id="{46AEC54C-0D07-5B4F-AEE1-FADCE5A2DC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9" name="Group 210">
              <a:extLst>
                <a:ext uri="{FF2B5EF4-FFF2-40B4-BE49-F238E27FC236}">
                  <a16:creationId xmlns:a16="http://schemas.microsoft.com/office/drawing/2014/main" id="{AAD4FB2A-17B3-F243-869C-954EC29079C7}"/>
                </a:ext>
              </a:extLst>
            </p:cNvPr>
            <p:cNvGrpSpPr>
              <a:grpSpLocks/>
            </p:cNvGrpSpPr>
            <p:nvPr/>
          </p:nvGrpSpPr>
          <p:grpSpPr bwMode="auto">
            <a:xfrm>
              <a:off x="11111634" y="3963009"/>
              <a:ext cx="293767" cy="757474"/>
              <a:chOff x="3216" y="1728"/>
              <a:chExt cx="192" cy="480"/>
            </a:xfrm>
          </p:grpSpPr>
          <p:sp>
            <p:nvSpPr>
              <p:cNvPr id="276" name="Line 8">
                <a:extLst>
                  <a:ext uri="{FF2B5EF4-FFF2-40B4-BE49-F238E27FC236}">
                    <a16:creationId xmlns:a16="http://schemas.microsoft.com/office/drawing/2014/main" id="{35AE6346-B398-A14B-9D29-521C6DF32B6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9">
                <a:extLst>
                  <a:ext uri="{FF2B5EF4-FFF2-40B4-BE49-F238E27FC236}">
                    <a16:creationId xmlns:a16="http://schemas.microsoft.com/office/drawing/2014/main" id="{1B2EF3C2-4EAE-4D44-A0BC-D7498A4E94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
                <a:extLst>
                  <a:ext uri="{FF2B5EF4-FFF2-40B4-BE49-F238E27FC236}">
                    <a16:creationId xmlns:a16="http://schemas.microsoft.com/office/drawing/2014/main" id="{A2309403-7E87-CE47-AC89-2BBE346DF2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1">
                <a:extLst>
                  <a:ext uri="{FF2B5EF4-FFF2-40B4-BE49-F238E27FC236}">
                    <a16:creationId xmlns:a16="http://schemas.microsoft.com/office/drawing/2014/main" id="{B84C18C7-24C2-DA44-80B9-83047AF315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0" name="Group 220">
              <a:extLst>
                <a:ext uri="{FF2B5EF4-FFF2-40B4-BE49-F238E27FC236}">
                  <a16:creationId xmlns:a16="http://schemas.microsoft.com/office/drawing/2014/main" id="{367C5A78-7B0E-9342-9DE1-FA6764E697B5}"/>
                </a:ext>
              </a:extLst>
            </p:cNvPr>
            <p:cNvGrpSpPr>
              <a:grpSpLocks/>
            </p:cNvGrpSpPr>
            <p:nvPr/>
          </p:nvGrpSpPr>
          <p:grpSpPr bwMode="auto">
            <a:xfrm>
              <a:off x="10508879" y="5392666"/>
              <a:ext cx="146883" cy="302990"/>
              <a:chOff x="3264" y="3072"/>
              <a:chExt cx="96" cy="192"/>
            </a:xfrm>
          </p:grpSpPr>
          <p:sp>
            <p:nvSpPr>
              <p:cNvPr id="274" name="Line 17">
                <a:extLst>
                  <a:ext uri="{FF2B5EF4-FFF2-40B4-BE49-F238E27FC236}">
                    <a16:creationId xmlns:a16="http://schemas.microsoft.com/office/drawing/2014/main" id="{BD8D5177-BCE1-3741-BC48-08990E5A70E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Freeform 18">
                <a:extLst>
                  <a:ext uri="{FF2B5EF4-FFF2-40B4-BE49-F238E27FC236}">
                    <a16:creationId xmlns:a16="http://schemas.microsoft.com/office/drawing/2014/main" id="{BEAF3136-1482-2243-8FE9-760B28DF3E6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51" name="Straight Connector 250">
              <a:extLst>
                <a:ext uri="{FF2B5EF4-FFF2-40B4-BE49-F238E27FC236}">
                  <a16:creationId xmlns:a16="http://schemas.microsoft.com/office/drawing/2014/main" id="{7C600B30-1B12-DA43-9E88-DE8D98E8D1DD}"/>
                </a:ext>
              </a:extLst>
            </p:cNvPr>
            <p:cNvCxnSpPr>
              <a:cxnSpLocks/>
            </p:cNvCxnSpPr>
            <p:nvPr/>
          </p:nvCxnSpPr>
          <p:spPr>
            <a:xfrm>
              <a:off x="10569371" y="3951479"/>
              <a:ext cx="6888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2" name="TextBox 251">
                  <a:extLst>
                    <a:ext uri="{FF2B5EF4-FFF2-40B4-BE49-F238E27FC236}">
                      <a16:creationId xmlns:a16="http://schemas.microsoft.com/office/drawing/2014/main" id="{7F37FC45-E44C-1742-931D-DE7569483EFA}"/>
                    </a:ext>
                  </a:extLst>
                </p:cNvPr>
                <p:cNvSpPr txBox="1"/>
                <p:nvPr/>
              </p:nvSpPr>
              <p:spPr>
                <a:xfrm>
                  <a:off x="10765375" y="4227558"/>
                  <a:ext cx="387863"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52" name="TextBox 251">
                  <a:extLst>
                    <a:ext uri="{FF2B5EF4-FFF2-40B4-BE49-F238E27FC236}">
                      <a16:creationId xmlns:a16="http://schemas.microsoft.com/office/drawing/2014/main" id="{7F37FC45-E44C-1742-931D-DE7569483EFA}"/>
                    </a:ext>
                  </a:extLst>
                </p:cNvPr>
                <p:cNvSpPr txBox="1">
                  <a:spLocks noRot="1" noChangeAspect="1" noMove="1" noResize="1" noEditPoints="1" noAdjustHandles="1" noChangeArrowheads="1" noChangeShapeType="1" noTextEdit="1"/>
                </p:cNvSpPr>
                <p:nvPr/>
              </p:nvSpPr>
              <p:spPr>
                <a:xfrm>
                  <a:off x="10765375" y="4227558"/>
                  <a:ext cx="387863" cy="348300"/>
                </a:xfrm>
                <a:prstGeom prst="rect">
                  <a:avLst/>
                </a:prstGeom>
                <a:blipFill>
                  <a:blip r:embed="rId19"/>
                  <a:stretch>
                    <a:fillRect/>
                  </a:stretch>
                </a:blipFill>
              </p:spPr>
              <p:txBody>
                <a:bodyPr/>
                <a:lstStyle/>
                <a:p>
                  <a:r>
                    <a:rPr lang="en-US">
                      <a:noFill/>
                    </a:rPr>
                    <a:t> </a:t>
                  </a:r>
                </a:p>
              </p:txBody>
            </p:sp>
          </mc:Fallback>
        </mc:AlternateContent>
        <p:sp>
          <p:nvSpPr>
            <p:cNvPr id="253" name="TextBox 252">
              <a:extLst>
                <a:ext uri="{FF2B5EF4-FFF2-40B4-BE49-F238E27FC236}">
                  <a16:creationId xmlns:a16="http://schemas.microsoft.com/office/drawing/2014/main" id="{0686BD44-AD85-6C44-B955-AE8F5F7D1254}"/>
                </a:ext>
              </a:extLst>
            </p:cNvPr>
            <p:cNvSpPr txBox="1"/>
            <p:nvPr/>
          </p:nvSpPr>
          <p:spPr>
            <a:xfrm>
              <a:off x="11441020" y="3517538"/>
              <a:ext cx="366683" cy="336543"/>
            </a:xfrm>
            <a:prstGeom prst="rect">
              <a:avLst/>
            </a:prstGeom>
            <a:noFill/>
          </p:spPr>
          <p:txBody>
            <a:bodyPr wrap="square" rtlCol="0">
              <a:spAutoFit/>
            </a:bodyPr>
            <a:lstStyle/>
            <a:p>
              <a:r>
                <a:rPr lang="en-US" sz="1600" dirty="0"/>
                <a:t>X</a:t>
              </a:r>
              <a:r>
                <a:rPr lang="en-US" sz="1600" baseline="-25000" dirty="0"/>
                <a:t>3</a:t>
              </a:r>
            </a:p>
          </p:txBody>
        </p:sp>
        <p:sp>
          <p:nvSpPr>
            <p:cNvPr id="254" name="Freeform 12">
              <a:extLst>
                <a:ext uri="{FF2B5EF4-FFF2-40B4-BE49-F238E27FC236}">
                  <a16:creationId xmlns:a16="http://schemas.microsoft.com/office/drawing/2014/main" id="{8754920B-5EB2-CB43-93F2-DB8E87DABFD8}"/>
                </a:ext>
              </a:extLst>
            </p:cNvPr>
            <p:cNvSpPr>
              <a:spLocks noChangeAspect="1"/>
            </p:cNvSpPr>
            <p:nvPr/>
          </p:nvSpPr>
          <p:spPr bwMode="auto">
            <a:xfrm>
              <a:off x="10506622" y="3974935"/>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5" name="Group 207">
              <a:extLst>
                <a:ext uri="{FF2B5EF4-FFF2-40B4-BE49-F238E27FC236}">
                  <a16:creationId xmlns:a16="http://schemas.microsoft.com/office/drawing/2014/main" id="{45449382-30FB-8443-A1AD-3FAE7673383B}"/>
                </a:ext>
              </a:extLst>
            </p:cNvPr>
            <p:cNvGrpSpPr>
              <a:grpSpLocks/>
            </p:cNvGrpSpPr>
            <p:nvPr/>
          </p:nvGrpSpPr>
          <p:grpSpPr bwMode="auto">
            <a:xfrm>
              <a:off x="10433181" y="4707265"/>
              <a:ext cx="293767" cy="762000"/>
              <a:chOff x="4560" y="2400"/>
              <a:chExt cx="192" cy="480"/>
            </a:xfrm>
          </p:grpSpPr>
          <p:sp>
            <p:nvSpPr>
              <p:cNvPr id="265" name="Oval 111">
                <a:extLst>
                  <a:ext uri="{FF2B5EF4-FFF2-40B4-BE49-F238E27FC236}">
                    <a16:creationId xmlns:a16="http://schemas.microsoft.com/office/drawing/2014/main" id="{324475CA-1A3A-2D40-8EDF-8BCBB15F460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6" name="Line 112">
                <a:extLst>
                  <a:ext uri="{FF2B5EF4-FFF2-40B4-BE49-F238E27FC236}">
                    <a16:creationId xmlns:a16="http://schemas.microsoft.com/office/drawing/2014/main" id="{4046AD1F-62DD-9D45-A5E2-79BFCFE8FA9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Line 113">
                <a:extLst>
                  <a:ext uri="{FF2B5EF4-FFF2-40B4-BE49-F238E27FC236}">
                    <a16:creationId xmlns:a16="http://schemas.microsoft.com/office/drawing/2014/main" id="{603D82D1-D573-164C-9F2B-08BC06DCAFA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14">
                <a:extLst>
                  <a:ext uri="{FF2B5EF4-FFF2-40B4-BE49-F238E27FC236}">
                    <a16:creationId xmlns:a16="http://schemas.microsoft.com/office/drawing/2014/main" id="{19A7C72D-FA0B-BB46-9D96-30A12EADA54F}"/>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15">
                <a:extLst>
                  <a:ext uri="{FF2B5EF4-FFF2-40B4-BE49-F238E27FC236}">
                    <a16:creationId xmlns:a16="http://schemas.microsoft.com/office/drawing/2014/main" id="{8324FFEE-5C31-B54A-973C-3DFB0253B8B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16">
                <a:extLst>
                  <a:ext uri="{FF2B5EF4-FFF2-40B4-BE49-F238E27FC236}">
                    <a16:creationId xmlns:a16="http://schemas.microsoft.com/office/drawing/2014/main" id="{C93767AE-A99D-7844-AB6A-07D351B4267D}"/>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71" name="Group 117">
                <a:extLst>
                  <a:ext uri="{FF2B5EF4-FFF2-40B4-BE49-F238E27FC236}">
                    <a16:creationId xmlns:a16="http://schemas.microsoft.com/office/drawing/2014/main" id="{3B364602-74EF-A24D-8484-DF9E080012F7}"/>
                  </a:ext>
                </a:extLst>
              </p:cNvPr>
              <p:cNvGrpSpPr>
                <a:grpSpLocks noChangeAspect="1"/>
              </p:cNvGrpSpPr>
              <p:nvPr/>
            </p:nvGrpSpPr>
            <p:grpSpPr bwMode="auto">
              <a:xfrm>
                <a:off x="4608" y="2592"/>
                <a:ext cx="96" cy="96"/>
                <a:chOff x="2929" y="3217"/>
                <a:chExt cx="383" cy="191"/>
              </a:xfrm>
            </p:grpSpPr>
            <p:sp>
              <p:nvSpPr>
                <p:cNvPr id="272" name="Arc 118">
                  <a:extLst>
                    <a:ext uri="{FF2B5EF4-FFF2-40B4-BE49-F238E27FC236}">
                      <a16:creationId xmlns:a16="http://schemas.microsoft.com/office/drawing/2014/main" id="{3BACB049-ADF6-7C42-A2F0-8546A15D234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3" name="Arc 119">
                  <a:extLst>
                    <a:ext uri="{FF2B5EF4-FFF2-40B4-BE49-F238E27FC236}">
                      <a16:creationId xmlns:a16="http://schemas.microsoft.com/office/drawing/2014/main" id="{78A8B3B4-92FC-E54D-8B5E-442DF8CCF0F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56" name="Group 220">
              <a:extLst>
                <a:ext uri="{FF2B5EF4-FFF2-40B4-BE49-F238E27FC236}">
                  <a16:creationId xmlns:a16="http://schemas.microsoft.com/office/drawing/2014/main" id="{A06F232C-98F4-2541-A99B-CEEAD1C9A000}"/>
                </a:ext>
              </a:extLst>
            </p:cNvPr>
            <p:cNvGrpSpPr>
              <a:grpSpLocks/>
            </p:cNvGrpSpPr>
            <p:nvPr/>
          </p:nvGrpSpPr>
          <p:grpSpPr bwMode="auto">
            <a:xfrm>
              <a:off x="11184734" y="4599131"/>
              <a:ext cx="146883" cy="302990"/>
              <a:chOff x="3264" y="3072"/>
              <a:chExt cx="96" cy="192"/>
            </a:xfrm>
          </p:grpSpPr>
          <p:sp>
            <p:nvSpPr>
              <p:cNvPr id="263" name="Line 17">
                <a:extLst>
                  <a:ext uri="{FF2B5EF4-FFF2-40B4-BE49-F238E27FC236}">
                    <a16:creationId xmlns:a16="http://schemas.microsoft.com/office/drawing/2014/main" id="{5B2460BE-2F4F-9342-886F-151824B9DA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4" name="Freeform 18">
                <a:extLst>
                  <a:ext uri="{FF2B5EF4-FFF2-40B4-BE49-F238E27FC236}">
                    <a16:creationId xmlns:a16="http://schemas.microsoft.com/office/drawing/2014/main" id="{F2EB5C49-17FB-5C40-B5D8-190D81C525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57" name="TextBox 256">
                  <a:extLst>
                    <a:ext uri="{FF2B5EF4-FFF2-40B4-BE49-F238E27FC236}">
                      <a16:creationId xmlns:a16="http://schemas.microsoft.com/office/drawing/2014/main" id="{3D501021-7B9C-CF4A-8D54-622A27ED6DA7}"/>
                    </a:ext>
                  </a:extLst>
                </p:cNvPr>
                <p:cNvSpPr txBox="1"/>
                <p:nvPr/>
              </p:nvSpPr>
              <p:spPr>
                <a:xfrm>
                  <a:off x="10161490" y="4161284"/>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57" name="TextBox 256">
                  <a:extLst>
                    <a:ext uri="{FF2B5EF4-FFF2-40B4-BE49-F238E27FC236}">
                      <a16:creationId xmlns:a16="http://schemas.microsoft.com/office/drawing/2014/main" id="{3D501021-7B9C-CF4A-8D54-622A27ED6DA7}"/>
                    </a:ext>
                  </a:extLst>
                </p:cNvPr>
                <p:cNvSpPr txBox="1">
                  <a:spLocks noRot="1" noChangeAspect="1" noMove="1" noResize="1" noEditPoints="1" noAdjustHandles="1" noChangeArrowheads="1" noChangeShapeType="1" noTextEdit="1"/>
                </p:cNvSpPr>
                <p:nvPr/>
              </p:nvSpPr>
              <p:spPr>
                <a:xfrm>
                  <a:off x="10161490" y="4161284"/>
                  <a:ext cx="393723" cy="369332"/>
                </a:xfrm>
                <a:prstGeom prst="rect">
                  <a:avLst/>
                </a:prstGeom>
                <a:blipFill>
                  <a:blip r:embed="rId20"/>
                  <a:stretch>
                    <a:fillRect/>
                  </a:stretch>
                </a:blipFill>
              </p:spPr>
              <p:txBody>
                <a:bodyPr/>
                <a:lstStyle/>
                <a:p>
                  <a:r>
                    <a:rPr lang="en-US">
                      <a:noFill/>
                    </a:rPr>
                    <a:t> </a:t>
                  </a:r>
                </a:p>
              </p:txBody>
            </p:sp>
          </mc:Fallback>
        </mc:AlternateContent>
        <p:sp>
          <p:nvSpPr>
            <p:cNvPr id="258" name="Freeform 12">
              <a:extLst>
                <a:ext uri="{FF2B5EF4-FFF2-40B4-BE49-F238E27FC236}">
                  <a16:creationId xmlns:a16="http://schemas.microsoft.com/office/drawing/2014/main" id="{8635EDE5-8481-B744-8453-992B282E553A}"/>
                </a:ext>
              </a:extLst>
            </p:cNvPr>
            <p:cNvSpPr>
              <a:spLocks noChangeAspect="1"/>
            </p:cNvSpPr>
            <p:nvPr/>
          </p:nvSpPr>
          <p:spPr bwMode="auto">
            <a:xfrm>
              <a:off x="11876236" y="3970169"/>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59" name="TextBox 258">
                  <a:extLst>
                    <a:ext uri="{FF2B5EF4-FFF2-40B4-BE49-F238E27FC236}">
                      <a16:creationId xmlns:a16="http://schemas.microsoft.com/office/drawing/2014/main" id="{B9225564-F2B8-4C40-82B9-EE3ED04BE56D}"/>
                    </a:ext>
                  </a:extLst>
                </p:cNvPr>
                <p:cNvSpPr txBox="1"/>
                <p:nvPr/>
              </p:nvSpPr>
              <p:spPr>
                <a:xfrm>
                  <a:off x="11354910" y="4342256"/>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59" name="TextBox 258">
                  <a:extLst>
                    <a:ext uri="{FF2B5EF4-FFF2-40B4-BE49-F238E27FC236}">
                      <a16:creationId xmlns:a16="http://schemas.microsoft.com/office/drawing/2014/main" id="{B9225564-F2B8-4C40-82B9-EE3ED04BE56D}"/>
                    </a:ext>
                  </a:extLst>
                </p:cNvPr>
                <p:cNvSpPr txBox="1">
                  <a:spLocks noRot="1" noChangeAspect="1" noMove="1" noResize="1" noEditPoints="1" noAdjustHandles="1" noChangeArrowheads="1" noChangeShapeType="1" noTextEdit="1"/>
                </p:cNvSpPr>
                <p:nvPr/>
              </p:nvSpPr>
              <p:spPr>
                <a:xfrm>
                  <a:off x="11354910" y="4342256"/>
                  <a:ext cx="393723" cy="369332"/>
                </a:xfrm>
                <a:prstGeom prst="rect">
                  <a:avLst/>
                </a:prstGeom>
                <a:blipFill>
                  <a:blip r:embed="rId21"/>
                  <a:stretch>
                    <a:fillRect r="-45161"/>
                  </a:stretch>
                </a:blipFill>
              </p:spPr>
              <p:txBody>
                <a:bodyPr/>
                <a:lstStyle/>
                <a:p>
                  <a:r>
                    <a:rPr lang="en-US">
                      <a:noFill/>
                    </a:rPr>
                    <a:t> </a:t>
                  </a:r>
                </a:p>
              </p:txBody>
            </p:sp>
          </mc:Fallback>
        </mc:AlternateContent>
        <p:grpSp>
          <p:nvGrpSpPr>
            <p:cNvPr id="260" name="Group 220">
              <a:extLst>
                <a:ext uri="{FF2B5EF4-FFF2-40B4-BE49-F238E27FC236}">
                  <a16:creationId xmlns:a16="http://schemas.microsoft.com/office/drawing/2014/main" id="{FB4A7B58-397A-0F4D-A97D-797BE87C36C1}"/>
                </a:ext>
              </a:extLst>
            </p:cNvPr>
            <p:cNvGrpSpPr>
              <a:grpSpLocks/>
            </p:cNvGrpSpPr>
            <p:nvPr/>
          </p:nvGrpSpPr>
          <p:grpSpPr bwMode="auto">
            <a:xfrm>
              <a:off x="11878500" y="4673522"/>
              <a:ext cx="146883" cy="302990"/>
              <a:chOff x="3264" y="3072"/>
              <a:chExt cx="96" cy="192"/>
            </a:xfrm>
          </p:grpSpPr>
          <p:sp>
            <p:nvSpPr>
              <p:cNvPr id="261" name="Line 17">
                <a:extLst>
                  <a:ext uri="{FF2B5EF4-FFF2-40B4-BE49-F238E27FC236}">
                    <a16:creationId xmlns:a16="http://schemas.microsoft.com/office/drawing/2014/main" id="{5CF00F68-7EEE-2D41-8639-2E9F551B366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6EB469D3-A5D0-B54E-A9C8-15E2284A140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27" name="TextBox 326">
                  <a:extLst>
                    <a:ext uri="{FF2B5EF4-FFF2-40B4-BE49-F238E27FC236}">
                      <a16:creationId xmlns:a16="http://schemas.microsoft.com/office/drawing/2014/main" id="{8C17C5AE-D9FB-A64D-9B34-3F828F3FA94D}"/>
                    </a:ext>
                  </a:extLst>
                </p:cNvPr>
                <p:cNvSpPr txBox="1"/>
                <p:nvPr/>
              </p:nvSpPr>
              <p:spPr>
                <a:xfrm>
                  <a:off x="8935376" y="4191007"/>
                  <a:ext cx="387863"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327" name="TextBox 326">
                  <a:extLst>
                    <a:ext uri="{FF2B5EF4-FFF2-40B4-BE49-F238E27FC236}">
                      <a16:creationId xmlns:a16="http://schemas.microsoft.com/office/drawing/2014/main" id="{8C17C5AE-D9FB-A64D-9B34-3F828F3FA94D}"/>
                    </a:ext>
                  </a:extLst>
                </p:cNvPr>
                <p:cNvSpPr txBox="1">
                  <a:spLocks noRot="1" noChangeAspect="1" noMove="1" noResize="1" noEditPoints="1" noAdjustHandles="1" noChangeArrowheads="1" noChangeShapeType="1" noTextEdit="1"/>
                </p:cNvSpPr>
                <p:nvPr/>
              </p:nvSpPr>
              <p:spPr>
                <a:xfrm>
                  <a:off x="8935376" y="4191007"/>
                  <a:ext cx="387863" cy="333746"/>
                </a:xfrm>
                <a:prstGeom prst="rect">
                  <a:avLst/>
                </a:prstGeom>
                <a:blipFill>
                  <a:blip r:embed="rId22"/>
                  <a:stretch>
                    <a:fillRect/>
                  </a:stretch>
                </a:blipFill>
              </p:spPr>
              <p:txBody>
                <a:bodyPr/>
                <a:lstStyle/>
                <a:p>
                  <a:r>
                    <a:rPr lang="en-US">
                      <a:noFill/>
                    </a:rPr>
                    <a:t> </a:t>
                  </a:r>
                </a:p>
              </p:txBody>
            </p:sp>
          </mc:Fallback>
        </mc:AlternateContent>
        <p:cxnSp>
          <p:nvCxnSpPr>
            <p:cNvPr id="328" name="Straight Connector 327">
              <a:extLst>
                <a:ext uri="{FF2B5EF4-FFF2-40B4-BE49-F238E27FC236}">
                  <a16:creationId xmlns:a16="http://schemas.microsoft.com/office/drawing/2014/main" id="{75EADE94-1738-F64C-AA64-6F0FAB8B587C}"/>
                </a:ext>
              </a:extLst>
            </p:cNvPr>
            <p:cNvCxnSpPr>
              <a:cxnSpLocks/>
            </p:cNvCxnSpPr>
            <p:nvPr/>
          </p:nvCxnSpPr>
          <p:spPr>
            <a:xfrm>
              <a:off x="9421415" y="3979965"/>
              <a:ext cx="41812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70641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Negative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84129" y="1103161"/>
                <a:ext cx="7840850" cy="504341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𝐴</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0"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oMath>
                </a14:m>
                <a:endParaRPr lang="en-US" dirty="0"/>
              </a:p>
              <a:p>
                <a:pPr marL="285750" indent="-285750">
                  <a:buFont typeface="Arial" panose="020B0604020202020204" pitchFamily="34" charset="0"/>
                  <a:buChar char="•"/>
                </a:pPr>
                <a:r>
                  <a:rPr lang="en-US" dirty="0"/>
                  <a:t>No feedback (</a:t>
                </a: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=0</m:t>
                    </m:r>
                  </m:oMath>
                </a14:m>
                <a:r>
                  <a:rPr lang="en-US" b="0" dirty="0"/>
                  <a: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𝐴</m:t>
                    </m:r>
                  </m:oMath>
                </a14:m>
                <a:endParaRPr lang="en-US" b="0"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&lt;0, 1+</m:t>
                    </m:r>
                    <m:r>
                      <a:rPr lang="en-US" b="0" i="1" smtClean="0">
                        <a:latin typeface="Cambria Math" panose="02040503050406030204" pitchFamily="18" charset="0"/>
                      </a:rPr>
                      <m:t>𝐴𝐵</m:t>
                    </m:r>
                    <m:r>
                      <a:rPr lang="en-US" b="0" i="1" smtClean="0">
                        <a:latin typeface="Cambria Math" panose="02040503050406030204" pitchFamily="18" charset="0"/>
                      </a:rPr>
                      <m:t>&lt;1</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oMath>
                </a14:m>
                <a:endParaRPr lang="en-US" b="0"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b="0" i="1" smtClean="0">
                        <a:latin typeface="Cambria Math" panose="02040503050406030204" pitchFamily="18" charset="0"/>
                      </a:rPr>
                      <m:t>=−1</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oMath>
                </a14:m>
                <a:endParaRPr lang="en-US" b="0"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0</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𝐵</m:t>
                        </m:r>
                      </m:den>
                    </m:f>
                  </m:oMath>
                </a14:m>
                <a:endParaRPr lang="en-US" b="0" dirty="0"/>
              </a:p>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r>
                  <a:rPr lang="en-US" b="0" dirty="0"/>
                  <a:t> measures stability</a:t>
                </a:r>
              </a:p>
              <a:p>
                <a:pPr marL="285750" indent="-285750">
                  <a:buFont typeface="Arial" panose="020B0604020202020204" pitchFamily="34" charset="0"/>
                  <a:buChar char="•"/>
                </a:pPr>
                <a:r>
                  <a:rPr lang="en-US" dirty="0"/>
                  <a:t>If forward gain is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1</m:t>
                            </m:r>
                          </m:sub>
                        </m:sSub>
                      </m:den>
                    </m:f>
                  </m:oMath>
                </a14:m>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𝑓𝑒𝑒𝑏𝑏𝑎𝑐𝑘</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r>
                              <a:rPr lang="en-US" b="0" i="1" smtClean="0">
                                <a:latin typeface="Cambria Math" panose="02040503050406030204" pitchFamily="18" charset="0"/>
                              </a:rPr>
                              <m:t>𝐾</m:t>
                            </m:r>
                          </m:e>
                          <m:sub>
                            <m:r>
                              <a:rPr lang="en-US" b="0" i="1" smtClean="0">
                                <a:latin typeface="Cambria Math" panose="02040503050406030204" pitchFamily="18" charset="0"/>
                              </a:rPr>
                              <m:t>𝑛𝑜</m:t>
                            </m:r>
                            <m:r>
                              <a:rPr lang="en-US" b="0" i="1" smtClean="0">
                                <a:latin typeface="Cambria Math" panose="02040503050406030204" pitchFamily="18" charset="0"/>
                              </a:rPr>
                              <m:t>−</m:t>
                            </m:r>
                            <m:r>
                              <a:rPr lang="en-US" b="0" i="1" smtClean="0">
                                <a:latin typeface="Cambria Math" panose="02040503050406030204" pitchFamily="18" charset="0"/>
                              </a:rPr>
                              <m:t>𝑓𝑒𝑒𝑑𝑏𝑎𝑐𝑘</m:t>
                            </m:r>
                          </m:sub>
                        </m:sSub>
                      </m:num>
                      <m:den>
                        <m:r>
                          <a:rPr lang="en-US" i="1">
                            <a:latin typeface="Cambria Math" panose="02040503050406030204" pitchFamily="18" charset="0"/>
                          </a:rPr>
                          <m:t>1+</m:t>
                        </m:r>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a:rPr lang="en-US" i="1">
                                <a:latin typeface="Cambria Math" panose="02040503050406030204" pitchFamily="18" charset="0"/>
                                <a:ea typeface="Cambria Math" panose="02040503050406030204" pitchFamily="18" charset="0"/>
                              </a:rPr>
                              <m:t>1</m:t>
                            </m:r>
                          </m:sub>
                        </m:sSub>
                      </m:den>
                    </m:f>
                  </m:oMath>
                </a14:m>
                <a:endParaRPr lang="en-US" b="0" dirty="0"/>
              </a:p>
              <a:p>
                <a:pPr marL="742950" lvl="1" indent="-285750">
                  <a:buFont typeface="Arial" panose="020B0604020202020204" pitchFamily="34" charset="0"/>
                  <a:buChar char="•"/>
                </a:pPr>
                <a:r>
                  <a:rPr lang="en-US" dirty="0"/>
                  <a:t>This increases frequency response</a:t>
                </a:r>
              </a:p>
              <a:p>
                <a:pPr marL="285750" indent="-285750">
                  <a:buFont typeface="Arial" panose="020B0604020202020204" pitchFamily="34" charset="0"/>
                  <a:buChar char="•"/>
                </a:pPr>
                <a:r>
                  <a:rPr lang="en-US" b="0" dirty="0"/>
                  <a:t>Effect on impedance</a:t>
                </a:r>
                <a:endParaRPr lang="en-US" dirty="0"/>
              </a:p>
              <a:p>
                <a:pPr marL="742950" lvl="1"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𝑍</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𝐴𝐵</m:t>
                    </m:r>
                    <m:r>
                      <a:rPr lang="en-US" b="0" i="1" smtClean="0">
                        <a:latin typeface="Cambria Math" panose="02040503050406030204" pitchFamily="18" charset="0"/>
                        <a:ea typeface="Cambria Math" panose="02040503050406030204" pitchFamily="18" charset="0"/>
                      </a:rPr>
                      <m:t>)</m:t>
                    </m:r>
                  </m:oMath>
                </a14:m>
                <a:r>
                  <a:rPr lang="en-US" b="0"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2</m:t>
                            </m:r>
                          </m:sub>
                        </m:sSub>
                      </m:num>
                      <m:den>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𝐴𝐵</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84129" y="1103161"/>
                <a:ext cx="7840850" cy="5043413"/>
              </a:xfrm>
              <a:prstGeom prst="rect">
                <a:avLst/>
              </a:prstGeom>
              <a:blipFill>
                <a:blip r:embed="rId3"/>
                <a:stretch>
                  <a:fillRect l="-323"/>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303BCB01-B127-3148-BDF5-07CD6F4D56A8}"/>
              </a:ext>
            </a:extLst>
          </p:cNvPr>
          <p:cNvGrpSpPr/>
          <p:nvPr/>
        </p:nvGrpSpPr>
        <p:grpSpPr>
          <a:xfrm>
            <a:off x="8485276" y="2678119"/>
            <a:ext cx="3272651" cy="1868481"/>
            <a:chOff x="7930301" y="2578295"/>
            <a:chExt cx="3567548"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386728" y="2578295"/>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202225" y="2993308"/>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240541" y="3877938"/>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474506" y="2853369"/>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9582838" y="3964236"/>
              <a:ext cx="341523" cy="372626"/>
            </a:xfrm>
            <a:prstGeom prst="rect">
              <a:avLst/>
            </a:prstGeom>
            <a:noFill/>
          </p:spPr>
          <p:txBody>
            <a:bodyPr wrap="square" rtlCol="0">
              <a:spAutoFit/>
            </a:bodyPr>
            <a:lstStyle/>
            <a:p>
              <a:r>
                <a:rPr lang="en-US" dirty="0"/>
                <a:t>B</a:t>
              </a:r>
            </a:p>
          </p:txBody>
        </p:sp>
        <p:sp>
          <p:nvSpPr>
            <p:cNvPr id="7" name="Oval 6">
              <a:extLst>
                <a:ext uri="{FF2B5EF4-FFF2-40B4-BE49-F238E27FC236}">
                  <a16:creationId xmlns:a16="http://schemas.microsoft.com/office/drawing/2014/main" id="{2CC0419D-A0D9-CE45-B7E1-F9F47E67E181}"/>
                </a:ext>
              </a:extLst>
            </p:cNvPr>
            <p:cNvSpPr/>
            <p:nvPr/>
          </p:nvSpPr>
          <p:spPr>
            <a:xfrm>
              <a:off x="8462010" y="2900907"/>
              <a:ext cx="324998" cy="300558"/>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40C72B2-814B-C445-AFD2-D0A7FFEADDE4}"/>
                </a:ext>
              </a:extLst>
            </p:cNvPr>
            <p:cNvSpPr txBox="1"/>
            <p:nvPr/>
          </p:nvSpPr>
          <p:spPr>
            <a:xfrm>
              <a:off x="8480120" y="2857068"/>
              <a:ext cx="218587" cy="369332"/>
            </a:xfrm>
            <a:prstGeom prst="rect">
              <a:avLst/>
            </a:prstGeom>
            <a:noFill/>
          </p:spPr>
          <p:txBody>
            <a:bodyPr wrap="square" rtlCol="0">
              <a:spAutoFit/>
            </a:bodyPr>
            <a:lstStyle/>
            <a:p>
              <a:r>
                <a:rPr lang="en-US" dirty="0"/>
                <a:t>+</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155923" y="3068464"/>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8614465" y="3226400"/>
              <a:ext cx="10044" cy="9710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8787008" y="3068993"/>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8589413" y="4197426"/>
              <a:ext cx="65112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0959909" y="3051186"/>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407771" y="4186988"/>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CB6BB147-F52B-E14A-A969-67916BB0672B}"/>
                </a:ext>
              </a:extLst>
            </p:cNvPr>
            <p:cNvCxnSpPr>
              <a:cxnSpLocks/>
            </p:cNvCxnSpPr>
            <p:nvPr/>
          </p:nvCxnSpPr>
          <p:spPr>
            <a:xfrm>
              <a:off x="8032931" y="3061320"/>
              <a:ext cx="4094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95" name="Group 13">
              <a:extLst>
                <a:ext uri="{FF2B5EF4-FFF2-40B4-BE49-F238E27FC236}">
                  <a16:creationId xmlns:a16="http://schemas.microsoft.com/office/drawing/2014/main" id="{73E06312-6907-0C45-A1F0-A996D59F180F}"/>
                </a:ext>
              </a:extLst>
            </p:cNvPr>
            <p:cNvGrpSpPr>
              <a:grpSpLocks noChangeAspect="1"/>
            </p:cNvGrpSpPr>
            <p:nvPr/>
          </p:nvGrpSpPr>
          <p:grpSpPr bwMode="auto">
            <a:xfrm>
              <a:off x="7972605" y="2995396"/>
              <a:ext cx="152400" cy="152400"/>
              <a:chOff x="1344" y="2064"/>
              <a:chExt cx="192" cy="192"/>
            </a:xfrm>
          </p:grpSpPr>
          <p:sp>
            <p:nvSpPr>
              <p:cNvPr id="196" name="Oval 14">
                <a:extLst>
                  <a:ext uri="{FF2B5EF4-FFF2-40B4-BE49-F238E27FC236}">
                    <a16:creationId xmlns:a16="http://schemas.microsoft.com/office/drawing/2014/main" id="{01A6443E-8DE8-724B-9BCE-8CEDEE051F3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7" name="Rectangle 15">
                <a:extLst>
                  <a:ext uri="{FF2B5EF4-FFF2-40B4-BE49-F238E27FC236}">
                    <a16:creationId xmlns:a16="http://schemas.microsoft.com/office/drawing/2014/main" id="{5881CAAD-D174-9E41-8AD0-0F3E5EE6999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TextBox 23">
              <a:extLst>
                <a:ext uri="{FF2B5EF4-FFF2-40B4-BE49-F238E27FC236}">
                  <a16:creationId xmlns:a16="http://schemas.microsoft.com/office/drawing/2014/main" id="{356A60BF-BE48-9A43-9895-FBA7E0D8069D}"/>
                </a:ext>
              </a:extLst>
            </p:cNvPr>
            <p:cNvSpPr txBox="1"/>
            <p:nvPr/>
          </p:nvSpPr>
          <p:spPr>
            <a:xfrm>
              <a:off x="11060934" y="2688465"/>
              <a:ext cx="436915" cy="369332"/>
            </a:xfrm>
            <a:prstGeom prst="rect">
              <a:avLst/>
            </a:prstGeom>
            <a:noFill/>
          </p:spPr>
          <p:txBody>
            <a:bodyPr wrap="square" rtlCol="0">
              <a:spAutoFit/>
            </a:bodyPr>
            <a:lstStyle/>
            <a:p>
              <a:r>
                <a:rPr lang="en-US" dirty="0"/>
                <a:t>X</a:t>
              </a:r>
              <a:r>
                <a:rPr lang="en-US" baseline="-25000" dirty="0"/>
                <a:t>2</a:t>
              </a:r>
            </a:p>
          </p:txBody>
        </p:sp>
        <p:sp>
          <p:nvSpPr>
            <p:cNvPr id="198" name="TextBox 197">
              <a:extLst>
                <a:ext uri="{FF2B5EF4-FFF2-40B4-BE49-F238E27FC236}">
                  <a16:creationId xmlns:a16="http://schemas.microsoft.com/office/drawing/2014/main" id="{9F4E0758-F429-DC45-B950-425C9863BCB7}"/>
                </a:ext>
              </a:extLst>
            </p:cNvPr>
            <p:cNvSpPr txBox="1"/>
            <p:nvPr/>
          </p:nvSpPr>
          <p:spPr>
            <a:xfrm>
              <a:off x="7930301" y="2653576"/>
              <a:ext cx="436915" cy="369332"/>
            </a:xfrm>
            <a:prstGeom prst="rect">
              <a:avLst/>
            </a:prstGeom>
            <a:noFill/>
          </p:spPr>
          <p:txBody>
            <a:bodyPr wrap="square" rtlCol="0">
              <a:spAutoFit/>
            </a:bodyPr>
            <a:lstStyle/>
            <a:p>
              <a:r>
                <a:rPr lang="en-US" dirty="0"/>
                <a:t>X</a:t>
              </a:r>
              <a:r>
                <a:rPr lang="en-US" baseline="-25000" dirty="0"/>
                <a:t>1</a:t>
              </a:r>
            </a:p>
          </p:txBody>
        </p:sp>
      </p:grpSp>
    </p:spTree>
    <p:extLst>
      <p:ext uri="{BB962C8B-B14F-4D97-AF65-F5344CB8AC3E}">
        <p14:creationId xmlns:p14="http://schemas.microsoft.com/office/powerpoint/2010/main" val="2574603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2636" y="204220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r>
                      <a:rPr lang="en-US" sz="2000" b="0" i="1" smtClean="0">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2636" y="2042209"/>
                <a:ext cx="9358952" cy="4084998"/>
              </a:xfrm>
              <a:prstGeom prst="rect">
                <a:avLst/>
              </a:prstGeom>
              <a:blipFill>
                <a:blip r:embed="rId3"/>
                <a:stretch>
                  <a:fillRect l="-94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Oscillators and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665205" y="2351358"/>
                <a:ext cx="7007752" cy="223382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b="0" dirty="0"/>
              </a:p>
              <a:p>
                <a:pPr marL="285750" indent="-285750">
                  <a:buFont typeface="Arial" panose="020B0604020202020204" pitchFamily="34" charset="0"/>
                  <a:buChar char="•"/>
                </a:pPr>
                <a:r>
                  <a:rPr lang="en-US" sz="2000" dirty="0"/>
                  <a:t>On upper right, oscillation conditions is </a:t>
                </a: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=1∠180</m:t>
                    </m:r>
                  </m:oMath>
                </a14:m>
                <a:endParaRPr lang="en-US" sz="2000" b="0" dirty="0"/>
              </a:p>
              <a:p>
                <a:pPr marL="285750" indent="-285750">
                  <a:buFont typeface="Arial" panose="020B0604020202020204" pitchFamily="34" charset="0"/>
                  <a:buChar char="•"/>
                </a:pPr>
                <a:r>
                  <a:rPr lang="en-US" sz="2000" dirty="0"/>
                  <a:t>For lower right, </a:t>
                </a: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=1∠0</m:t>
                    </m:r>
                  </m:oMath>
                </a14:m>
                <a:endParaRPr lang="en-US" sz="2000"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665205" y="2351358"/>
                <a:ext cx="7007752" cy="2233827"/>
              </a:xfrm>
              <a:prstGeom prst="rect">
                <a:avLst/>
              </a:prstGeom>
              <a:blipFill>
                <a:blip r:embed="rId3"/>
                <a:stretch>
                  <a:fillRect l="-723"/>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2C7D8353-5FE4-4049-8E63-64AA892D61F6}"/>
              </a:ext>
            </a:extLst>
          </p:cNvPr>
          <p:cNvGrpSpPr/>
          <p:nvPr/>
        </p:nvGrpSpPr>
        <p:grpSpPr>
          <a:xfrm>
            <a:off x="8848259" y="1195171"/>
            <a:ext cx="2716286" cy="1861011"/>
            <a:chOff x="8638939" y="4125660"/>
            <a:chExt cx="2716286" cy="1861011"/>
          </a:xfrm>
        </p:grpSpPr>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035937" y="460378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098121" y="5392817"/>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TextBox 187">
              <a:extLst>
                <a:ext uri="{FF2B5EF4-FFF2-40B4-BE49-F238E27FC236}">
                  <a16:creationId xmlns:a16="http://schemas.microsoft.com/office/drawing/2014/main" id="{49908BC8-5012-AA42-84F7-8CEF01D0FC8B}"/>
                </a:ext>
              </a:extLst>
            </p:cNvPr>
            <p:cNvSpPr txBox="1"/>
            <p:nvPr/>
          </p:nvSpPr>
          <p:spPr>
            <a:xfrm>
              <a:off x="9440418" y="5479115"/>
              <a:ext cx="341523" cy="372626"/>
            </a:xfrm>
            <a:prstGeom prst="rect">
              <a:avLst/>
            </a:prstGeom>
            <a:noFill/>
          </p:spPr>
          <p:txBody>
            <a:bodyPr wrap="square" rtlCol="0">
              <a:spAutoFit/>
            </a:bodyPr>
            <a:lstStyle/>
            <a:p>
              <a:r>
                <a:rPr lang="en-US" dirty="0"/>
                <a:t>B</a:t>
              </a:r>
            </a:p>
          </p:txBody>
        </p:sp>
        <p:grpSp>
          <p:nvGrpSpPr>
            <p:cNvPr id="28" name="Group 38">
              <a:extLst>
                <a:ext uri="{FF2B5EF4-FFF2-40B4-BE49-F238E27FC236}">
                  <a16:creationId xmlns:a16="http://schemas.microsoft.com/office/drawing/2014/main" id="{C6960ADC-77A7-3147-BAB3-625F56F37BC5}"/>
                </a:ext>
              </a:extLst>
            </p:cNvPr>
            <p:cNvGrpSpPr>
              <a:grpSpLocks/>
            </p:cNvGrpSpPr>
            <p:nvPr/>
          </p:nvGrpSpPr>
          <p:grpSpPr bwMode="auto">
            <a:xfrm>
              <a:off x="8716624" y="4125660"/>
              <a:ext cx="1296879" cy="1105635"/>
              <a:chOff x="768" y="240"/>
              <a:chExt cx="1056" cy="864"/>
            </a:xfrm>
          </p:grpSpPr>
          <p:grpSp>
            <p:nvGrpSpPr>
              <p:cNvPr id="29" name="Group 39">
                <a:extLst>
                  <a:ext uri="{FF2B5EF4-FFF2-40B4-BE49-F238E27FC236}">
                    <a16:creationId xmlns:a16="http://schemas.microsoft.com/office/drawing/2014/main" id="{C57A88B0-E6D7-C44E-B9FA-1C687A7E290C}"/>
                  </a:ext>
                </a:extLst>
              </p:cNvPr>
              <p:cNvGrpSpPr>
                <a:grpSpLocks/>
              </p:cNvGrpSpPr>
              <p:nvPr/>
            </p:nvGrpSpPr>
            <p:grpSpPr bwMode="auto">
              <a:xfrm>
                <a:off x="768" y="240"/>
                <a:ext cx="1056" cy="864"/>
                <a:chOff x="2496" y="1968"/>
                <a:chExt cx="1056" cy="864"/>
              </a:xfrm>
            </p:grpSpPr>
            <p:sp>
              <p:nvSpPr>
                <p:cNvPr id="33" name="Line 40">
                  <a:extLst>
                    <a:ext uri="{FF2B5EF4-FFF2-40B4-BE49-F238E27FC236}">
                      <a16:creationId xmlns:a16="http://schemas.microsoft.com/office/drawing/2014/main" id="{3219C03A-6737-2140-A7DC-2B2A1B8C6442}"/>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41">
                  <a:extLst>
                    <a:ext uri="{FF2B5EF4-FFF2-40B4-BE49-F238E27FC236}">
                      <a16:creationId xmlns:a16="http://schemas.microsoft.com/office/drawing/2014/main" id="{7C054785-EB7B-3044-B43F-D8D52970DD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42">
                  <a:extLst>
                    <a:ext uri="{FF2B5EF4-FFF2-40B4-BE49-F238E27FC236}">
                      <a16:creationId xmlns:a16="http://schemas.microsoft.com/office/drawing/2014/main" id="{52D52079-1702-2E41-A3F9-5B06D3F64A77}"/>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43">
                  <a:extLst>
                    <a:ext uri="{FF2B5EF4-FFF2-40B4-BE49-F238E27FC236}">
                      <a16:creationId xmlns:a16="http://schemas.microsoft.com/office/drawing/2014/main" id="{000BEFF5-C47D-9449-971B-8E305BF10E5E}"/>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0" name="Line 44">
                <a:extLst>
                  <a:ext uri="{FF2B5EF4-FFF2-40B4-BE49-F238E27FC236}">
                    <a16:creationId xmlns:a16="http://schemas.microsoft.com/office/drawing/2014/main" id="{5D956F9B-C65B-4F41-915A-0090C5068314}"/>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 name="Line 45">
                <a:extLst>
                  <a:ext uri="{FF2B5EF4-FFF2-40B4-BE49-F238E27FC236}">
                    <a16:creationId xmlns:a16="http://schemas.microsoft.com/office/drawing/2014/main" id="{5F981092-C9F8-5E43-A04F-48E7DFC309F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 name="Line 46">
                <a:extLst>
                  <a:ext uri="{FF2B5EF4-FFF2-40B4-BE49-F238E27FC236}">
                    <a16:creationId xmlns:a16="http://schemas.microsoft.com/office/drawing/2014/main" id="{A3B44FE8-D15F-0346-BBC5-FD4146EE48B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7" name="Group 220">
              <a:extLst>
                <a:ext uri="{FF2B5EF4-FFF2-40B4-BE49-F238E27FC236}">
                  <a16:creationId xmlns:a16="http://schemas.microsoft.com/office/drawing/2014/main" id="{6C3D8D59-D326-C548-BF53-4D1BD8C4EAA6}"/>
                </a:ext>
              </a:extLst>
            </p:cNvPr>
            <p:cNvGrpSpPr>
              <a:grpSpLocks/>
            </p:cNvGrpSpPr>
            <p:nvPr/>
          </p:nvGrpSpPr>
          <p:grpSpPr bwMode="auto">
            <a:xfrm>
              <a:off x="8638939" y="4367149"/>
              <a:ext cx="152400" cy="304800"/>
              <a:chOff x="3264" y="3072"/>
              <a:chExt cx="96" cy="192"/>
            </a:xfrm>
          </p:grpSpPr>
          <p:sp>
            <p:nvSpPr>
              <p:cNvPr id="38" name="Line 17">
                <a:extLst>
                  <a:ext uri="{FF2B5EF4-FFF2-40B4-BE49-F238E27FC236}">
                    <a16:creationId xmlns:a16="http://schemas.microsoft.com/office/drawing/2014/main" id="{3119F28D-0F75-1E40-8E3E-5CB73FC197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Freeform 18">
                <a:extLst>
                  <a:ext uri="{FF2B5EF4-FFF2-40B4-BE49-F238E27FC236}">
                    <a16:creationId xmlns:a16="http://schemas.microsoft.com/office/drawing/2014/main" id="{950F8F4B-11DA-ED4D-A3D9-2412BFF20EA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 name="Straight Connector 8">
              <a:extLst>
                <a:ext uri="{FF2B5EF4-FFF2-40B4-BE49-F238E27FC236}">
                  <a16:creationId xmlns:a16="http://schemas.microsoft.com/office/drawing/2014/main" id="{8331B393-1FC2-5842-B135-45E93A53BEE7}"/>
                </a:ext>
              </a:extLst>
            </p:cNvPr>
            <p:cNvCxnSpPr/>
            <p:nvPr/>
          </p:nvCxnSpPr>
          <p:spPr>
            <a:xfrm>
              <a:off x="9986551" y="4674933"/>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786E152-1FC8-CB44-BF20-FFC9B07698BB}"/>
                </a:ext>
              </a:extLst>
            </p:cNvPr>
            <p:cNvCxnSpPr>
              <a:cxnSpLocks/>
            </p:cNvCxnSpPr>
            <p:nvPr/>
          </p:nvCxnSpPr>
          <p:spPr>
            <a:xfrm>
              <a:off x="10279537" y="5667373"/>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24CF1D-5C10-1C42-8872-240D59D202BB}"/>
                </a:ext>
              </a:extLst>
            </p:cNvPr>
            <p:cNvCxnSpPr/>
            <p:nvPr/>
          </p:nvCxnSpPr>
          <p:spPr>
            <a:xfrm>
              <a:off x="8711397" y="5656356"/>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03B752-6274-F847-AF01-D7FDA386C654}"/>
                </a:ext>
              </a:extLst>
            </p:cNvPr>
            <p:cNvCxnSpPr>
              <a:cxnSpLocks/>
            </p:cNvCxnSpPr>
            <p:nvPr/>
          </p:nvCxnSpPr>
          <p:spPr>
            <a:xfrm flipV="1">
              <a:off x="10673835" y="466897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CBE3BF8-8F60-3348-B244-13ED4A6EA946}"/>
                </a:ext>
              </a:extLst>
            </p:cNvPr>
            <p:cNvCxnSpPr>
              <a:cxnSpLocks/>
            </p:cNvCxnSpPr>
            <p:nvPr/>
          </p:nvCxnSpPr>
          <p:spPr>
            <a:xfrm flipV="1">
              <a:off x="8721867" y="4984210"/>
              <a:ext cx="0" cy="6583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32BEA71-347B-9B4C-B559-CD384EAF204D}"/>
                </a:ext>
              </a:extLst>
            </p:cNvPr>
            <p:cNvSpPr txBox="1"/>
            <p:nvPr/>
          </p:nvSpPr>
          <p:spPr>
            <a:xfrm>
              <a:off x="9066726" y="4466597"/>
              <a:ext cx="341523" cy="372626"/>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8527470B-A6F4-9946-8183-C872AAAFF4A6}"/>
                </a:ext>
              </a:extLst>
            </p:cNvPr>
            <p:cNvSpPr txBox="1"/>
            <p:nvPr/>
          </p:nvSpPr>
          <p:spPr>
            <a:xfrm>
              <a:off x="10906701" y="4307596"/>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grpSp>
        <p:nvGrpSpPr>
          <p:cNvPr id="15" name="Group 14">
            <a:extLst>
              <a:ext uri="{FF2B5EF4-FFF2-40B4-BE49-F238E27FC236}">
                <a16:creationId xmlns:a16="http://schemas.microsoft.com/office/drawing/2014/main" id="{7FA7FBA0-86C8-924C-9194-6DAE56B54251}"/>
              </a:ext>
            </a:extLst>
          </p:cNvPr>
          <p:cNvGrpSpPr/>
          <p:nvPr/>
        </p:nvGrpSpPr>
        <p:grpSpPr>
          <a:xfrm>
            <a:off x="8952886" y="3770520"/>
            <a:ext cx="2716286" cy="1939634"/>
            <a:chOff x="8931187" y="3614189"/>
            <a:chExt cx="2716286" cy="1939634"/>
          </a:xfrm>
        </p:grpSpPr>
        <p:grpSp>
          <p:nvGrpSpPr>
            <p:cNvPr id="52" name="Group 13">
              <a:extLst>
                <a:ext uri="{FF2B5EF4-FFF2-40B4-BE49-F238E27FC236}">
                  <a16:creationId xmlns:a16="http://schemas.microsoft.com/office/drawing/2014/main" id="{BAA85F41-7FB7-4447-8681-F529E4869E7A}"/>
                </a:ext>
              </a:extLst>
            </p:cNvPr>
            <p:cNvGrpSpPr>
              <a:grpSpLocks noChangeAspect="1"/>
            </p:cNvGrpSpPr>
            <p:nvPr/>
          </p:nvGrpSpPr>
          <p:grpSpPr bwMode="auto">
            <a:xfrm>
              <a:off x="11328185" y="4868711"/>
              <a:ext cx="152400" cy="152400"/>
              <a:chOff x="1344" y="2064"/>
              <a:chExt cx="192" cy="192"/>
            </a:xfrm>
          </p:grpSpPr>
          <p:sp>
            <p:nvSpPr>
              <p:cNvPr id="75" name="Oval 14">
                <a:extLst>
                  <a:ext uri="{FF2B5EF4-FFF2-40B4-BE49-F238E27FC236}">
                    <a16:creationId xmlns:a16="http://schemas.microsoft.com/office/drawing/2014/main" id="{2F59814F-763B-8849-94C4-E116A4AE92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D9553E8B-6248-4C4C-9A4E-188F0F25A0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52">
              <a:extLst>
                <a:ext uri="{FF2B5EF4-FFF2-40B4-BE49-F238E27FC236}">
                  <a16:creationId xmlns:a16="http://schemas.microsoft.com/office/drawing/2014/main" id="{5474D9F5-7C56-B44B-A673-7B1389A1ED89}"/>
                </a:ext>
              </a:extLst>
            </p:cNvPr>
            <p:cNvSpPr/>
            <p:nvPr/>
          </p:nvSpPr>
          <p:spPr>
            <a:xfrm>
              <a:off x="9390369" y="3614189"/>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AC97D2D-B539-DE4B-9C47-BFF1B1A17922}"/>
                </a:ext>
              </a:extLst>
            </p:cNvPr>
            <p:cNvSpPr txBox="1"/>
            <p:nvPr/>
          </p:nvSpPr>
          <p:spPr>
            <a:xfrm>
              <a:off x="9732666" y="3700487"/>
              <a:ext cx="341523" cy="372626"/>
            </a:xfrm>
            <a:prstGeom prst="rect">
              <a:avLst/>
            </a:prstGeom>
            <a:noFill/>
          </p:spPr>
          <p:txBody>
            <a:bodyPr wrap="square" rtlCol="0">
              <a:spAutoFit/>
            </a:bodyPr>
            <a:lstStyle/>
            <a:p>
              <a:r>
                <a:rPr lang="en-US" dirty="0"/>
                <a:t>B</a:t>
              </a:r>
            </a:p>
          </p:txBody>
        </p:sp>
        <p:grpSp>
          <p:nvGrpSpPr>
            <p:cNvPr id="55" name="Group 38">
              <a:extLst>
                <a:ext uri="{FF2B5EF4-FFF2-40B4-BE49-F238E27FC236}">
                  <a16:creationId xmlns:a16="http://schemas.microsoft.com/office/drawing/2014/main" id="{FA5BFE27-5016-844D-8069-1DC74B592F05}"/>
                </a:ext>
              </a:extLst>
            </p:cNvPr>
            <p:cNvGrpSpPr>
              <a:grpSpLocks/>
            </p:cNvGrpSpPr>
            <p:nvPr/>
          </p:nvGrpSpPr>
          <p:grpSpPr bwMode="auto">
            <a:xfrm>
              <a:off x="9008872" y="4390589"/>
              <a:ext cx="1296879" cy="1105635"/>
              <a:chOff x="768" y="240"/>
              <a:chExt cx="1056" cy="864"/>
            </a:xfrm>
          </p:grpSpPr>
          <p:grpSp>
            <p:nvGrpSpPr>
              <p:cNvPr id="67" name="Group 39">
                <a:extLst>
                  <a:ext uri="{FF2B5EF4-FFF2-40B4-BE49-F238E27FC236}">
                    <a16:creationId xmlns:a16="http://schemas.microsoft.com/office/drawing/2014/main" id="{F0375212-2F1E-5B4E-B362-D1C49E3A73F3}"/>
                  </a:ext>
                </a:extLst>
              </p:cNvPr>
              <p:cNvGrpSpPr>
                <a:grpSpLocks/>
              </p:cNvGrpSpPr>
              <p:nvPr/>
            </p:nvGrpSpPr>
            <p:grpSpPr bwMode="auto">
              <a:xfrm>
                <a:off x="768" y="240"/>
                <a:ext cx="1056" cy="864"/>
                <a:chOff x="2496" y="1968"/>
                <a:chExt cx="1056" cy="864"/>
              </a:xfrm>
            </p:grpSpPr>
            <p:sp>
              <p:nvSpPr>
                <p:cNvPr id="71" name="Line 40">
                  <a:extLst>
                    <a:ext uri="{FF2B5EF4-FFF2-40B4-BE49-F238E27FC236}">
                      <a16:creationId xmlns:a16="http://schemas.microsoft.com/office/drawing/2014/main" id="{BC098BF7-A2F8-2C46-A474-BF07D01DAFB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41">
                  <a:extLst>
                    <a:ext uri="{FF2B5EF4-FFF2-40B4-BE49-F238E27FC236}">
                      <a16:creationId xmlns:a16="http://schemas.microsoft.com/office/drawing/2014/main" id="{80F74878-9E3D-7E41-A236-3F48795C436B}"/>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42">
                  <a:extLst>
                    <a:ext uri="{FF2B5EF4-FFF2-40B4-BE49-F238E27FC236}">
                      <a16:creationId xmlns:a16="http://schemas.microsoft.com/office/drawing/2014/main" id="{EF402D32-9F4F-5647-B7CE-6F8513099719}"/>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43">
                  <a:extLst>
                    <a:ext uri="{FF2B5EF4-FFF2-40B4-BE49-F238E27FC236}">
                      <a16:creationId xmlns:a16="http://schemas.microsoft.com/office/drawing/2014/main" id="{A901C4A9-3E57-8043-9EAE-037CFE92604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8" name="Line 44">
                <a:extLst>
                  <a:ext uri="{FF2B5EF4-FFF2-40B4-BE49-F238E27FC236}">
                    <a16:creationId xmlns:a16="http://schemas.microsoft.com/office/drawing/2014/main" id="{24A6F228-B809-DE45-89AE-5F086AE3DF30}"/>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9" name="Line 45">
                <a:extLst>
                  <a:ext uri="{FF2B5EF4-FFF2-40B4-BE49-F238E27FC236}">
                    <a16:creationId xmlns:a16="http://schemas.microsoft.com/office/drawing/2014/main" id="{ECF6D108-6EB7-794B-8187-7BE66BDA7F1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 name="Line 46">
                <a:extLst>
                  <a:ext uri="{FF2B5EF4-FFF2-40B4-BE49-F238E27FC236}">
                    <a16:creationId xmlns:a16="http://schemas.microsoft.com/office/drawing/2014/main" id="{1315C036-33BB-DA4C-A672-3FEB109D7E30}"/>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220">
              <a:extLst>
                <a:ext uri="{FF2B5EF4-FFF2-40B4-BE49-F238E27FC236}">
                  <a16:creationId xmlns:a16="http://schemas.microsoft.com/office/drawing/2014/main" id="{AF61279A-4668-5943-BB93-DF3D19FB0320}"/>
                </a:ext>
              </a:extLst>
            </p:cNvPr>
            <p:cNvGrpSpPr>
              <a:grpSpLocks/>
            </p:cNvGrpSpPr>
            <p:nvPr/>
          </p:nvGrpSpPr>
          <p:grpSpPr bwMode="auto">
            <a:xfrm>
              <a:off x="8931187" y="5249023"/>
              <a:ext cx="152400" cy="304800"/>
              <a:chOff x="3264" y="3072"/>
              <a:chExt cx="96" cy="192"/>
            </a:xfrm>
          </p:grpSpPr>
          <p:sp>
            <p:nvSpPr>
              <p:cNvPr id="65" name="Line 17">
                <a:extLst>
                  <a:ext uri="{FF2B5EF4-FFF2-40B4-BE49-F238E27FC236}">
                    <a16:creationId xmlns:a16="http://schemas.microsoft.com/office/drawing/2014/main" id="{34055C0A-AEC0-4440-A1FA-E5A732D732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EEF28743-700D-EC49-9FC7-DAB7EC20EE4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613C5031-E4BF-0443-A1A7-B7CCFD0AA4F2}"/>
                </a:ext>
              </a:extLst>
            </p:cNvPr>
            <p:cNvCxnSpPr/>
            <p:nvPr/>
          </p:nvCxnSpPr>
          <p:spPr>
            <a:xfrm>
              <a:off x="10278799" y="4939862"/>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B78321C-4B0F-1E4B-ACCC-98699255C017}"/>
                </a:ext>
              </a:extLst>
            </p:cNvPr>
            <p:cNvCxnSpPr>
              <a:cxnSpLocks/>
            </p:cNvCxnSpPr>
            <p:nvPr/>
          </p:nvCxnSpPr>
          <p:spPr>
            <a:xfrm>
              <a:off x="10571785" y="3927021"/>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1E7ED5F-A684-8643-A120-90868D264328}"/>
                </a:ext>
              </a:extLst>
            </p:cNvPr>
            <p:cNvCxnSpPr/>
            <p:nvPr/>
          </p:nvCxnSpPr>
          <p:spPr>
            <a:xfrm>
              <a:off x="9003645" y="3877728"/>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A5F386B-8CB3-3542-8BC5-AEE2C8CDF530}"/>
                </a:ext>
              </a:extLst>
            </p:cNvPr>
            <p:cNvCxnSpPr>
              <a:cxnSpLocks/>
            </p:cNvCxnSpPr>
            <p:nvPr/>
          </p:nvCxnSpPr>
          <p:spPr>
            <a:xfrm flipV="1">
              <a:off x="10966083" y="392593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3FFD1F1-1BFB-0948-8B44-85AE24448966}"/>
                </a:ext>
              </a:extLst>
            </p:cNvPr>
            <p:cNvCxnSpPr>
              <a:cxnSpLocks/>
            </p:cNvCxnSpPr>
            <p:nvPr/>
          </p:nvCxnSpPr>
          <p:spPr>
            <a:xfrm flipV="1">
              <a:off x="9014115" y="3878065"/>
              <a:ext cx="0" cy="76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3836006-7D84-B347-A189-46C01F08BD5D}"/>
                </a:ext>
              </a:extLst>
            </p:cNvPr>
            <p:cNvSpPr txBox="1"/>
            <p:nvPr/>
          </p:nvSpPr>
          <p:spPr>
            <a:xfrm>
              <a:off x="9358974" y="4731526"/>
              <a:ext cx="341523" cy="372626"/>
            </a:xfrm>
            <a:prstGeom prst="rect">
              <a:avLst/>
            </a:prstGeom>
            <a:noFill/>
          </p:spPr>
          <p:txBody>
            <a:bodyPr wrap="square" rtlCol="0">
              <a:spAutoFit/>
            </a:bodyPr>
            <a:lstStyle/>
            <a:p>
              <a:r>
                <a:rPr lang="en-US" dirty="0"/>
                <a:t>A</a:t>
              </a:r>
            </a:p>
          </p:txBody>
        </p:sp>
        <p:sp>
          <p:nvSpPr>
            <p:cNvPr id="64" name="TextBox 63">
              <a:extLst>
                <a:ext uri="{FF2B5EF4-FFF2-40B4-BE49-F238E27FC236}">
                  <a16:creationId xmlns:a16="http://schemas.microsoft.com/office/drawing/2014/main" id="{0DF30E72-7BF6-9340-B2B1-B4B0CF34BAE3}"/>
                </a:ext>
              </a:extLst>
            </p:cNvPr>
            <p:cNvSpPr txBox="1"/>
            <p:nvPr/>
          </p:nvSpPr>
          <p:spPr>
            <a:xfrm>
              <a:off x="11198949" y="4572525"/>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spTree>
    <p:extLst>
      <p:ext uri="{BB962C8B-B14F-4D97-AF65-F5344CB8AC3E}">
        <p14:creationId xmlns:p14="http://schemas.microsoft.com/office/powerpoint/2010/main" val="40583242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62103" y="123590"/>
            <a:ext cx="10515600" cy="869909"/>
          </a:xfrm>
        </p:spPr>
        <p:txBody>
          <a:bodyPr/>
          <a:lstStyle/>
          <a:p>
            <a:pPr algn="ctr"/>
            <a:r>
              <a:rPr lang="en-US" dirty="0"/>
              <a:t>Some filter transfer functions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51</a:t>
            </a:fld>
            <a:endParaRPr lang="en-US"/>
          </a:p>
        </p:txBody>
      </p:sp>
      <p:grpSp>
        <p:nvGrpSpPr>
          <p:cNvPr id="12" name="Group 11">
            <a:extLst>
              <a:ext uri="{FF2B5EF4-FFF2-40B4-BE49-F238E27FC236}">
                <a16:creationId xmlns:a16="http://schemas.microsoft.com/office/drawing/2014/main" id="{47DD92DC-4CE5-2E47-8F7A-E35D231D717B}"/>
              </a:ext>
            </a:extLst>
          </p:cNvPr>
          <p:cNvGrpSpPr/>
          <p:nvPr/>
        </p:nvGrpSpPr>
        <p:grpSpPr>
          <a:xfrm>
            <a:off x="1137261" y="1488636"/>
            <a:ext cx="1899609" cy="2955202"/>
            <a:chOff x="718763" y="1947677"/>
            <a:chExt cx="1899609" cy="2955202"/>
          </a:xfrm>
        </p:grpSpPr>
        <p:sp>
          <p:nvSpPr>
            <p:cNvPr id="179" name="TextBox 178">
              <a:extLst>
                <a:ext uri="{FF2B5EF4-FFF2-40B4-BE49-F238E27FC236}">
                  <a16:creationId xmlns:a16="http://schemas.microsoft.com/office/drawing/2014/main" id="{4AAED862-24AE-674F-BF88-3048631E0A9B}"/>
                </a:ext>
              </a:extLst>
            </p:cNvPr>
            <p:cNvSpPr txBox="1"/>
            <p:nvPr/>
          </p:nvSpPr>
          <p:spPr>
            <a:xfrm>
              <a:off x="718763" y="1947677"/>
              <a:ext cx="1802296" cy="369332"/>
            </a:xfrm>
            <a:prstGeom prst="rect">
              <a:avLst/>
            </a:prstGeom>
            <a:noFill/>
          </p:spPr>
          <p:txBody>
            <a:bodyPr wrap="square" rtlCol="0">
              <a:spAutoFit/>
            </a:bodyPr>
            <a:lstStyle/>
            <a:p>
              <a:r>
                <a:rPr lang="en-US" dirty="0"/>
                <a:t>High pass</a:t>
              </a:r>
            </a:p>
          </p:txBody>
        </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5" name="TextBox 254">
              <a:extLst>
                <a:ext uri="{FF2B5EF4-FFF2-40B4-BE49-F238E27FC236}">
                  <a16:creationId xmlns:a16="http://schemas.microsoft.com/office/drawing/2014/main" id="{32E6B35D-BCAE-384E-8E9F-735CDDE101B2}"/>
                </a:ext>
              </a:extLst>
            </p:cNvPr>
            <p:cNvSpPr txBox="1"/>
            <p:nvPr/>
          </p:nvSpPr>
          <p:spPr>
            <a:xfrm>
              <a:off x="1261109" y="2317009"/>
              <a:ext cx="1015003" cy="338554"/>
            </a:xfrm>
            <a:prstGeom prst="rect">
              <a:avLst/>
            </a:prstGeom>
            <a:noFill/>
          </p:spPr>
          <p:txBody>
            <a:bodyPr wrap="square" rtlCol="0">
              <a:spAutoFit/>
            </a:bodyPr>
            <a:lstStyle/>
            <a:p>
              <a:r>
                <a:rPr lang="en-US" sz="1600" dirty="0"/>
                <a:t>C</a:t>
              </a:r>
              <a:endParaRPr lang="en-US" baseline="-25000" dirty="0"/>
            </a:p>
          </p:txBody>
        </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1771646" y="28047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1764355" y="3496657"/>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1422477" y="3043406"/>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946953" y="4063803"/>
                  <a:ext cx="1671419" cy="8390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den>
                            </m:f>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946953" y="4063803"/>
                  <a:ext cx="1671419" cy="839076"/>
                </a:xfrm>
                <a:prstGeom prst="rect">
                  <a:avLst/>
                </a:prstGeom>
                <a:blipFill>
                  <a:blip r:embed="rId2"/>
                  <a:stretch>
                    <a:fillRect b="-606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1F03EC-047A-E146-9533-9F398C32E19E}"/>
                </a:ext>
              </a:extLst>
            </p:cNvPr>
            <p:cNvCxnSpPr>
              <a:cxnSpLocks/>
            </p:cNvCxnSpPr>
            <p:nvPr/>
          </p:nvCxnSpPr>
          <p:spPr>
            <a:xfrm>
              <a:off x="1822591" y="28148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4" name="Group 13">
              <a:extLst>
                <a:ext uri="{FF2B5EF4-FFF2-40B4-BE49-F238E27FC236}">
                  <a16:creationId xmlns:a16="http://schemas.microsoft.com/office/drawing/2014/main" id="{ABAA0466-4BCA-E744-8F58-37A1060CA5AA}"/>
                </a:ext>
              </a:extLst>
            </p:cNvPr>
            <p:cNvGrpSpPr>
              <a:grpSpLocks noChangeAspect="1"/>
            </p:cNvGrpSpPr>
            <p:nvPr/>
          </p:nvGrpSpPr>
          <p:grpSpPr bwMode="auto">
            <a:xfrm>
              <a:off x="986325" y="2741126"/>
              <a:ext cx="155448" cy="155448"/>
              <a:chOff x="1344" y="2064"/>
              <a:chExt cx="192" cy="192"/>
            </a:xfrm>
          </p:grpSpPr>
          <p:sp>
            <p:nvSpPr>
              <p:cNvPr id="195" name="Oval 14">
                <a:extLst>
                  <a:ext uri="{FF2B5EF4-FFF2-40B4-BE49-F238E27FC236}">
                    <a16:creationId xmlns:a16="http://schemas.microsoft.com/office/drawing/2014/main" id="{D55984E6-9B2F-D14B-BB8A-73B57064BE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6" name="Rectangle 15">
                <a:extLst>
                  <a:ext uri="{FF2B5EF4-FFF2-40B4-BE49-F238E27FC236}">
                    <a16:creationId xmlns:a16="http://schemas.microsoft.com/office/drawing/2014/main" id="{F2D4BCA0-8E01-F043-BE46-C27720E5E8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7" name="Group 13">
              <a:extLst>
                <a:ext uri="{FF2B5EF4-FFF2-40B4-BE49-F238E27FC236}">
                  <a16:creationId xmlns:a16="http://schemas.microsoft.com/office/drawing/2014/main" id="{A74EEDEE-AEE3-5445-826B-AD9C0B28BEA6}"/>
                </a:ext>
              </a:extLst>
            </p:cNvPr>
            <p:cNvGrpSpPr>
              <a:grpSpLocks noChangeAspect="1"/>
            </p:cNvGrpSpPr>
            <p:nvPr/>
          </p:nvGrpSpPr>
          <p:grpSpPr bwMode="auto">
            <a:xfrm>
              <a:off x="2261702" y="2737089"/>
              <a:ext cx="155448" cy="155448"/>
              <a:chOff x="1344" y="2064"/>
              <a:chExt cx="192" cy="192"/>
            </a:xfrm>
          </p:grpSpPr>
          <p:sp>
            <p:nvSpPr>
              <p:cNvPr id="198" name="Oval 14">
                <a:extLst>
                  <a:ext uri="{FF2B5EF4-FFF2-40B4-BE49-F238E27FC236}">
                    <a16:creationId xmlns:a16="http://schemas.microsoft.com/office/drawing/2014/main" id="{7E878CB1-5EE5-BE46-AC28-FFBB31D969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9" name="Rectangle 15">
                <a:extLst>
                  <a:ext uri="{FF2B5EF4-FFF2-40B4-BE49-F238E27FC236}">
                    <a16:creationId xmlns:a16="http://schemas.microsoft.com/office/drawing/2014/main" id="{32A1B6A8-7658-D547-8CE3-8E36DF66F9D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 name="Group 8">
            <a:extLst>
              <a:ext uri="{FF2B5EF4-FFF2-40B4-BE49-F238E27FC236}">
                <a16:creationId xmlns:a16="http://schemas.microsoft.com/office/drawing/2014/main" id="{F93EC9BD-8128-E64F-AA30-1ACF10BCBE66}"/>
              </a:ext>
            </a:extLst>
          </p:cNvPr>
          <p:cNvGrpSpPr/>
          <p:nvPr/>
        </p:nvGrpSpPr>
        <p:grpSpPr>
          <a:xfrm>
            <a:off x="4757658" y="1540187"/>
            <a:ext cx="2341143" cy="2839590"/>
            <a:chOff x="6914163" y="2198051"/>
            <a:chExt cx="2341143" cy="2839590"/>
          </a:xfrm>
        </p:grpSpPr>
        <p:sp>
          <p:nvSpPr>
            <p:cNvPr id="201" name="TextBox 200">
              <a:extLst>
                <a:ext uri="{FF2B5EF4-FFF2-40B4-BE49-F238E27FC236}">
                  <a16:creationId xmlns:a16="http://schemas.microsoft.com/office/drawing/2014/main" id="{498F6EB8-BA07-AA4C-9948-F93E89AD1F30}"/>
                </a:ext>
              </a:extLst>
            </p:cNvPr>
            <p:cNvSpPr txBox="1"/>
            <p:nvPr/>
          </p:nvSpPr>
          <p:spPr>
            <a:xfrm>
              <a:off x="6914163" y="2198051"/>
              <a:ext cx="1802296" cy="369332"/>
            </a:xfrm>
            <a:prstGeom prst="rect">
              <a:avLst/>
            </a:prstGeom>
            <a:noFill/>
          </p:spPr>
          <p:txBody>
            <a:bodyPr wrap="square" rtlCol="0">
              <a:spAutoFit/>
            </a:bodyPr>
            <a:lstStyle/>
            <a:p>
              <a:r>
                <a:rPr lang="en-US" dirty="0"/>
                <a:t>Low pass</a:t>
              </a:r>
            </a:p>
          </p:txBody>
        </p:sp>
        <p:grpSp>
          <p:nvGrpSpPr>
            <p:cNvPr id="202" name="Group 210">
              <a:extLst>
                <a:ext uri="{FF2B5EF4-FFF2-40B4-BE49-F238E27FC236}">
                  <a16:creationId xmlns:a16="http://schemas.microsoft.com/office/drawing/2014/main" id="{095E5207-3F7B-A54B-ADE3-AE955D474476}"/>
                </a:ext>
              </a:extLst>
            </p:cNvPr>
            <p:cNvGrpSpPr>
              <a:grpSpLocks/>
            </p:cNvGrpSpPr>
            <p:nvPr/>
          </p:nvGrpSpPr>
          <p:grpSpPr bwMode="auto">
            <a:xfrm>
              <a:off x="7888365" y="2963052"/>
              <a:ext cx="304800" cy="762000"/>
              <a:chOff x="3216" y="1728"/>
              <a:chExt cx="192" cy="480"/>
            </a:xfrm>
          </p:grpSpPr>
          <p:sp>
            <p:nvSpPr>
              <p:cNvPr id="204" name="Line 8">
                <a:extLst>
                  <a:ext uri="{FF2B5EF4-FFF2-40B4-BE49-F238E27FC236}">
                    <a16:creationId xmlns:a16="http://schemas.microsoft.com/office/drawing/2014/main" id="{97FC6C27-4355-CC49-BE00-71EB750E75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9">
                <a:extLst>
                  <a:ext uri="{FF2B5EF4-FFF2-40B4-BE49-F238E27FC236}">
                    <a16:creationId xmlns:a16="http://schemas.microsoft.com/office/drawing/2014/main" id="{31EE8A7E-CDAA-C146-9814-5796F7785EC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
                <a:extLst>
                  <a:ext uri="{FF2B5EF4-FFF2-40B4-BE49-F238E27FC236}">
                    <a16:creationId xmlns:a16="http://schemas.microsoft.com/office/drawing/2014/main" id="{B4962922-EE71-7146-922A-A6C663A8599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1">
                <a:extLst>
                  <a:ext uri="{FF2B5EF4-FFF2-40B4-BE49-F238E27FC236}">
                    <a16:creationId xmlns:a16="http://schemas.microsoft.com/office/drawing/2014/main" id="{C7AE8459-6946-864C-BA08-3194A933E43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 name="TextBox 220">
              <a:extLst>
                <a:ext uri="{FF2B5EF4-FFF2-40B4-BE49-F238E27FC236}">
                  <a16:creationId xmlns:a16="http://schemas.microsoft.com/office/drawing/2014/main" id="{04A61E09-A9B2-1E44-AE4C-9EB85E82812A}"/>
                </a:ext>
              </a:extLst>
            </p:cNvPr>
            <p:cNvSpPr txBox="1"/>
            <p:nvPr/>
          </p:nvSpPr>
          <p:spPr>
            <a:xfrm>
              <a:off x="8240303" y="3215048"/>
              <a:ext cx="1015003" cy="338554"/>
            </a:xfrm>
            <a:prstGeom prst="rect">
              <a:avLst/>
            </a:prstGeom>
            <a:noFill/>
          </p:spPr>
          <p:txBody>
            <a:bodyPr wrap="square" rtlCol="0">
              <a:spAutoFit/>
            </a:bodyPr>
            <a:lstStyle/>
            <a:p>
              <a:r>
                <a:rPr lang="en-US" sz="1600" dirty="0"/>
                <a:t>C</a:t>
              </a:r>
              <a:endParaRPr lang="en-US" baseline="-25000" dirty="0"/>
            </a:p>
          </p:txBody>
        </p:sp>
        <p:grpSp>
          <p:nvGrpSpPr>
            <p:cNvPr id="223" name="Group 220">
              <a:extLst>
                <a:ext uri="{FF2B5EF4-FFF2-40B4-BE49-F238E27FC236}">
                  <a16:creationId xmlns:a16="http://schemas.microsoft.com/office/drawing/2014/main" id="{50812427-678C-734B-BDC0-89B6BF5A69D5}"/>
                </a:ext>
              </a:extLst>
            </p:cNvPr>
            <p:cNvGrpSpPr>
              <a:grpSpLocks/>
            </p:cNvGrpSpPr>
            <p:nvPr/>
          </p:nvGrpSpPr>
          <p:grpSpPr bwMode="auto">
            <a:xfrm>
              <a:off x="7970868" y="3649057"/>
              <a:ext cx="152400" cy="304800"/>
              <a:chOff x="3271" y="3072"/>
              <a:chExt cx="96" cy="192"/>
            </a:xfrm>
          </p:grpSpPr>
          <p:sp>
            <p:nvSpPr>
              <p:cNvPr id="224" name="Line 17">
                <a:extLst>
                  <a:ext uri="{FF2B5EF4-FFF2-40B4-BE49-F238E27FC236}">
                    <a16:creationId xmlns:a16="http://schemas.microsoft.com/office/drawing/2014/main" id="{7DA2CCCD-D9A6-F246-A319-56BFEC7EFC71}"/>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64BF388E-2EE4-0A43-918E-27A2B4130292}"/>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TextBox 225">
              <a:extLst>
                <a:ext uri="{FF2B5EF4-FFF2-40B4-BE49-F238E27FC236}">
                  <a16:creationId xmlns:a16="http://schemas.microsoft.com/office/drawing/2014/main" id="{028C0FAB-047D-1A4D-AC92-7178B09128D0}"/>
                </a:ext>
              </a:extLst>
            </p:cNvPr>
            <p:cNvSpPr txBox="1"/>
            <p:nvPr/>
          </p:nvSpPr>
          <p:spPr>
            <a:xfrm>
              <a:off x="7591373" y="2586205"/>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17483962-C1A0-994B-80DB-BE106249B59C}"/>
                    </a:ext>
                  </a:extLst>
                </p:cNvPr>
                <p:cNvSpPr txBox="1"/>
                <p:nvPr/>
              </p:nvSpPr>
              <p:spPr>
                <a:xfrm>
                  <a:off x="7124045" y="4200361"/>
                  <a:ext cx="1671419" cy="837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den>
                            </m:f>
                          </m:den>
                        </m:f>
                      </m:oMath>
                    </m:oMathPara>
                  </a14:m>
                  <a:endParaRPr lang="en-US" dirty="0"/>
                </a:p>
              </p:txBody>
            </p:sp>
          </mc:Choice>
          <mc:Fallback xmlns="">
            <p:sp>
              <p:nvSpPr>
                <p:cNvPr id="227" name="TextBox 226">
                  <a:extLst>
                    <a:ext uri="{FF2B5EF4-FFF2-40B4-BE49-F238E27FC236}">
                      <a16:creationId xmlns:a16="http://schemas.microsoft.com/office/drawing/2014/main" id="{17483962-C1A0-994B-80DB-BE106249B59C}"/>
                    </a:ext>
                  </a:extLst>
                </p:cNvPr>
                <p:cNvSpPr txBox="1">
                  <a:spLocks noRot="1" noChangeAspect="1" noMove="1" noResize="1" noEditPoints="1" noAdjustHandles="1" noChangeArrowheads="1" noChangeShapeType="1" noTextEdit="1"/>
                </p:cNvSpPr>
                <p:nvPr/>
              </p:nvSpPr>
              <p:spPr>
                <a:xfrm>
                  <a:off x="7124045" y="4200361"/>
                  <a:ext cx="1671419" cy="837280"/>
                </a:xfrm>
                <a:prstGeom prst="rect">
                  <a:avLst/>
                </a:prstGeom>
                <a:blipFill>
                  <a:blip r:embed="rId3"/>
                  <a:stretch>
                    <a:fillRect b="-1493"/>
                  </a:stretch>
                </a:blipFill>
              </p:spPr>
              <p:txBody>
                <a:bodyPr/>
                <a:lstStyle/>
                <a:p>
                  <a:r>
                    <a:rPr lang="en-US">
                      <a:noFill/>
                    </a:rPr>
                    <a:t> </a:t>
                  </a:r>
                </a:p>
              </p:txBody>
            </p:sp>
          </mc:Fallback>
        </mc:AlternateContent>
        <p:cxnSp>
          <p:nvCxnSpPr>
            <p:cNvPr id="228" name="Straight Connector 227">
              <a:extLst>
                <a:ext uri="{FF2B5EF4-FFF2-40B4-BE49-F238E27FC236}">
                  <a16:creationId xmlns:a16="http://schemas.microsoft.com/office/drawing/2014/main" id="{6AFDA3AA-0839-734B-A0BD-6AE7BB483457}"/>
                </a:ext>
              </a:extLst>
            </p:cNvPr>
            <p:cNvCxnSpPr>
              <a:cxnSpLocks/>
            </p:cNvCxnSpPr>
            <p:nvPr/>
          </p:nvCxnSpPr>
          <p:spPr>
            <a:xfrm>
              <a:off x="8017991" y="29672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13">
              <a:extLst>
                <a:ext uri="{FF2B5EF4-FFF2-40B4-BE49-F238E27FC236}">
                  <a16:creationId xmlns:a16="http://schemas.microsoft.com/office/drawing/2014/main" id="{2831B353-11A2-4C41-9904-A10AECA3400E}"/>
                </a:ext>
              </a:extLst>
            </p:cNvPr>
            <p:cNvGrpSpPr>
              <a:grpSpLocks noChangeAspect="1"/>
            </p:cNvGrpSpPr>
            <p:nvPr/>
          </p:nvGrpSpPr>
          <p:grpSpPr bwMode="auto">
            <a:xfrm>
              <a:off x="7181725" y="2893526"/>
              <a:ext cx="155448" cy="155448"/>
              <a:chOff x="1344" y="2064"/>
              <a:chExt cx="192" cy="192"/>
            </a:xfrm>
          </p:grpSpPr>
          <p:sp>
            <p:nvSpPr>
              <p:cNvPr id="230" name="Oval 14">
                <a:extLst>
                  <a:ext uri="{FF2B5EF4-FFF2-40B4-BE49-F238E27FC236}">
                    <a16:creationId xmlns:a16="http://schemas.microsoft.com/office/drawing/2014/main" id="{95AD7F3F-E0F1-6443-BC7F-CD11456C14B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1" name="Rectangle 15">
                <a:extLst>
                  <a:ext uri="{FF2B5EF4-FFF2-40B4-BE49-F238E27FC236}">
                    <a16:creationId xmlns:a16="http://schemas.microsoft.com/office/drawing/2014/main" id="{E7102DE3-3E8B-C544-9317-D041F35CB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2" name="Group 13">
              <a:extLst>
                <a:ext uri="{FF2B5EF4-FFF2-40B4-BE49-F238E27FC236}">
                  <a16:creationId xmlns:a16="http://schemas.microsoft.com/office/drawing/2014/main" id="{66D85167-04F7-0C49-A861-37F324EAECAE}"/>
                </a:ext>
              </a:extLst>
            </p:cNvPr>
            <p:cNvGrpSpPr>
              <a:grpSpLocks noChangeAspect="1"/>
            </p:cNvGrpSpPr>
            <p:nvPr/>
          </p:nvGrpSpPr>
          <p:grpSpPr bwMode="auto">
            <a:xfrm>
              <a:off x="8457102" y="2889489"/>
              <a:ext cx="155448" cy="155448"/>
              <a:chOff x="1344" y="2064"/>
              <a:chExt cx="192" cy="192"/>
            </a:xfrm>
          </p:grpSpPr>
          <p:sp>
            <p:nvSpPr>
              <p:cNvPr id="237" name="Oval 14">
                <a:extLst>
                  <a:ext uri="{FF2B5EF4-FFF2-40B4-BE49-F238E27FC236}">
                    <a16:creationId xmlns:a16="http://schemas.microsoft.com/office/drawing/2014/main" id="{59B7A830-61AF-A141-B39E-021A175E436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Rectangle 15">
                <a:extLst>
                  <a:ext uri="{FF2B5EF4-FFF2-40B4-BE49-F238E27FC236}">
                    <a16:creationId xmlns:a16="http://schemas.microsoft.com/office/drawing/2014/main" id="{174E22ED-2C53-2448-AD77-E53E49B90D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9" name="Freeform 12">
              <a:extLst>
                <a:ext uri="{FF2B5EF4-FFF2-40B4-BE49-F238E27FC236}">
                  <a16:creationId xmlns:a16="http://schemas.microsoft.com/office/drawing/2014/main" id="{F50DA443-2C61-B54D-8227-2E76C865FA4B}"/>
                </a:ext>
              </a:extLst>
            </p:cNvPr>
            <p:cNvSpPr>
              <a:spLocks noChangeAspect="1"/>
            </p:cNvSpPr>
            <p:nvPr/>
          </p:nvSpPr>
          <p:spPr bwMode="auto">
            <a:xfrm rot="5400000">
              <a:off x="7604930" y="25927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30FE88-E87D-D641-96D0-28F6BDA0A595}"/>
                  </a:ext>
                </a:extLst>
              </p:cNvPr>
              <p:cNvSpPr txBox="1"/>
              <p:nvPr/>
            </p:nvSpPr>
            <p:spPr>
              <a:xfrm>
                <a:off x="7748184" y="3794254"/>
                <a:ext cx="4501347" cy="251875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eqArr>
                          <m:eqArrPr>
                            <m:ctrlPr>
                              <a:rPr lang="en-US" b="0" i="1" smtClean="0">
                                <a:latin typeface="Cambria Math" panose="02040503050406030204" pitchFamily="18" charset="0"/>
                              </a:rPr>
                            </m:ctrlPr>
                          </m:eqArrPr>
                          <m:e>
                            <m:r>
                              <a:rPr lang="en-US" b="0" i="1" smtClean="0">
                                <a:latin typeface="Cambria Math" panose="02040503050406030204" pitchFamily="18" charset="0"/>
                              </a:rPr>
                              <m:t>3+</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den>
                            </m:f>
                            <m:r>
                              <a:rPr lang="en-US" b="0" i="1" smtClean="0">
                                <a:latin typeface="Cambria Math" panose="02040503050406030204" pitchFamily="18" charset="0"/>
                                <a:ea typeface="Cambria Math" panose="02040503050406030204" pitchFamily="18" charset="0"/>
                              </a:rPr>
                              <m:t>)</m:t>
                            </m:r>
                          </m:e>
                          <m:e/>
                        </m:eqArr>
                      </m:den>
                    </m:f>
                  </m:oMath>
                </a14:m>
                <a:endParaRPr lang="en-US" dirty="0"/>
              </a:p>
              <a:p>
                <a:pPr marL="285750" indent="-285750">
                  <a:buFont typeface="Arial" panose="020B0604020202020204" pitchFamily="34" charset="0"/>
                  <a:buChar char="•"/>
                </a:pPr>
                <a:r>
                  <a:rPr lang="en-US" dirty="0"/>
                  <a:t>Oscillation when  </a:t>
                </a: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=1</m:t>
                    </m:r>
                  </m:oMath>
                </a14:m>
                <a:endParaRPr lang="en-US" dirty="0"/>
              </a:p>
              <a:p>
                <a:pPr marL="285750" indent="-285750">
                  <a:buFont typeface="Arial" panose="020B0604020202020204" pitchFamily="34" charset="0"/>
                  <a:buChar char="•"/>
                </a:pP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𝜙</m:t>
                            </m:r>
                          </m:e>
                        </m:d>
                      </m:e>
                    </m:func>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den>
                        </m:f>
                        <m:r>
                          <a:rPr lang="en-US" i="1">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𝜙</m:t>
                        </m:r>
                      </m:num>
                      <m:den>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𝜔</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𝑄</m:t>
                        </m:r>
                      </m:num>
                      <m:den>
                        <m:r>
                          <a:rPr lang="en-US" b="0" i="1" smtClean="0">
                            <a:latin typeface="Cambria Math" panose="02040503050406030204" pitchFamily="18" charset="0"/>
                            <a:ea typeface="Cambria Math" panose="02040503050406030204" pitchFamily="18" charset="0"/>
                          </a:rPr>
                          <m:t>𝜔</m:t>
                        </m:r>
                      </m:den>
                    </m:f>
                  </m:oMath>
                </a14:m>
                <a:r>
                  <a:rPr lang="en-US" dirty="0"/>
                  <a:t> so high Q improved stability</a:t>
                </a:r>
              </a:p>
            </p:txBody>
          </p:sp>
        </mc:Choice>
        <mc:Fallback xmlns="">
          <p:sp>
            <p:nvSpPr>
              <p:cNvPr id="53" name="TextBox 52">
                <a:extLst>
                  <a:ext uri="{FF2B5EF4-FFF2-40B4-BE49-F238E27FC236}">
                    <a16:creationId xmlns:a16="http://schemas.microsoft.com/office/drawing/2014/main" id="{7930FE88-E87D-D641-96D0-28F6BDA0A595}"/>
                  </a:ext>
                </a:extLst>
              </p:cNvPr>
              <p:cNvSpPr txBox="1">
                <a:spLocks noRot="1" noChangeAspect="1" noMove="1" noResize="1" noEditPoints="1" noAdjustHandles="1" noChangeArrowheads="1" noChangeShapeType="1" noTextEdit="1"/>
              </p:cNvSpPr>
              <p:nvPr/>
            </p:nvSpPr>
            <p:spPr>
              <a:xfrm>
                <a:off x="7748184" y="3794254"/>
                <a:ext cx="4501347" cy="2518752"/>
              </a:xfrm>
              <a:prstGeom prst="rect">
                <a:avLst/>
              </a:prstGeom>
              <a:blipFill>
                <a:blip r:embed="rId4"/>
                <a:stretch>
                  <a:fillRect l="-84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E3F9D0ED-CEC7-F840-B9C7-101B9FC7F391}"/>
              </a:ext>
            </a:extLst>
          </p:cNvPr>
          <p:cNvGrpSpPr/>
          <p:nvPr/>
        </p:nvGrpSpPr>
        <p:grpSpPr>
          <a:xfrm>
            <a:off x="8465036" y="1481206"/>
            <a:ext cx="2244245" cy="1904580"/>
            <a:chOff x="7183925" y="2100077"/>
            <a:chExt cx="2244245" cy="1904580"/>
          </a:xfrm>
        </p:grpSpPr>
        <p:sp>
          <p:nvSpPr>
            <p:cNvPr id="47" name="TextBox 46">
              <a:extLst>
                <a:ext uri="{FF2B5EF4-FFF2-40B4-BE49-F238E27FC236}">
                  <a16:creationId xmlns:a16="http://schemas.microsoft.com/office/drawing/2014/main" id="{8FC239EC-0C01-3949-91EB-BF690BDC9F26}"/>
                </a:ext>
              </a:extLst>
            </p:cNvPr>
            <p:cNvSpPr txBox="1"/>
            <p:nvPr/>
          </p:nvSpPr>
          <p:spPr>
            <a:xfrm>
              <a:off x="7585836" y="2100077"/>
              <a:ext cx="1802296" cy="369332"/>
            </a:xfrm>
            <a:prstGeom prst="rect">
              <a:avLst/>
            </a:prstGeom>
            <a:noFill/>
          </p:spPr>
          <p:txBody>
            <a:bodyPr wrap="square" rtlCol="0">
              <a:spAutoFit/>
            </a:bodyPr>
            <a:lstStyle/>
            <a:p>
              <a:r>
                <a:rPr lang="en-US" dirty="0"/>
                <a:t>Wein</a:t>
              </a:r>
            </a:p>
          </p:txBody>
        </p:sp>
        <p:grpSp>
          <p:nvGrpSpPr>
            <p:cNvPr id="48" name="Group 210">
              <a:extLst>
                <a:ext uri="{FF2B5EF4-FFF2-40B4-BE49-F238E27FC236}">
                  <a16:creationId xmlns:a16="http://schemas.microsoft.com/office/drawing/2014/main" id="{7DD866B5-6648-C04F-B604-6A40FA21D83E}"/>
                </a:ext>
              </a:extLst>
            </p:cNvPr>
            <p:cNvGrpSpPr>
              <a:grpSpLocks/>
            </p:cNvGrpSpPr>
            <p:nvPr/>
          </p:nvGrpSpPr>
          <p:grpSpPr bwMode="auto">
            <a:xfrm rot="5400000">
              <a:off x="7515859" y="2586213"/>
              <a:ext cx="304800" cy="762000"/>
              <a:chOff x="3216" y="1728"/>
              <a:chExt cx="192" cy="480"/>
            </a:xfrm>
          </p:grpSpPr>
          <p:sp>
            <p:nvSpPr>
              <p:cNvPr id="63" name="Line 8">
                <a:extLst>
                  <a:ext uri="{FF2B5EF4-FFF2-40B4-BE49-F238E27FC236}">
                    <a16:creationId xmlns:a16="http://schemas.microsoft.com/office/drawing/2014/main" id="{E3CC2CC0-0B6F-B446-8D5F-65733AA4231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182B38D8-339C-9449-999D-277B0C0E460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A8933DA-DC13-CE41-A3F7-3C917A5F995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0779B1E-9EBF-5B48-8CF6-7D6E84FBB1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TextBox 48">
              <a:extLst>
                <a:ext uri="{FF2B5EF4-FFF2-40B4-BE49-F238E27FC236}">
                  <a16:creationId xmlns:a16="http://schemas.microsoft.com/office/drawing/2014/main" id="{6FB3B43F-0F06-1A4F-AC9C-0C428D158872}"/>
                </a:ext>
              </a:extLst>
            </p:cNvPr>
            <p:cNvSpPr txBox="1"/>
            <p:nvPr/>
          </p:nvSpPr>
          <p:spPr>
            <a:xfrm>
              <a:off x="7458709" y="2469409"/>
              <a:ext cx="1015003" cy="338554"/>
            </a:xfrm>
            <a:prstGeom prst="rect">
              <a:avLst/>
            </a:prstGeom>
            <a:noFill/>
          </p:spPr>
          <p:txBody>
            <a:bodyPr wrap="square" rtlCol="0">
              <a:spAutoFit/>
            </a:bodyPr>
            <a:lstStyle/>
            <a:p>
              <a:r>
                <a:rPr lang="en-US" sz="1600" dirty="0"/>
                <a:t>C</a:t>
              </a:r>
              <a:endParaRPr lang="en-US" baseline="-25000" dirty="0"/>
            </a:p>
          </p:txBody>
        </p:sp>
        <p:sp>
          <p:nvSpPr>
            <p:cNvPr id="50" name="Freeform 12">
              <a:extLst>
                <a:ext uri="{FF2B5EF4-FFF2-40B4-BE49-F238E27FC236}">
                  <a16:creationId xmlns:a16="http://schemas.microsoft.com/office/drawing/2014/main" id="{91A9DCB1-5EE9-2C42-AB23-C3B99D4ED744}"/>
                </a:ext>
              </a:extLst>
            </p:cNvPr>
            <p:cNvSpPr>
              <a:spLocks noChangeAspect="1"/>
            </p:cNvSpPr>
            <p:nvPr/>
          </p:nvSpPr>
          <p:spPr bwMode="auto">
            <a:xfrm>
              <a:off x="8629646" y="2957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1" name="Group 220">
              <a:extLst>
                <a:ext uri="{FF2B5EF4-FFF2-40B4-BE49-F238E27FC236}">
                  <a16:creationId xmlns:a16="http://schemas.microsoft.com/office/drawing/2014/main" id="{83B38DEE-BBE4-1B4C-A226-223BD51E4118}"/>
                </a:ext>
              </a:extLst>
            </p:cNvPr>
            <p:cNvGrpSpPr>
              <a:grpSpLocks/>
            </p:cNvGrpSpPr>
            <p:nvPr/>
          </p:nvGrpSpPr>
          <p:grpSpPr bwMode="auto">
            <a:xfrm>
              <a:off x="8622355" y="3649057"/>
              <a:ext cx="152400" cy="304800"/>
              <a:chOff x="3264" y="3072"/>
              <a:chExt cx="96" cy="192"/>
            </a:xfrm>
          </p:grpSpPr>
          <p:sp>
            <p:nvSpPr>
              <p:cNvPr id="61" name="Line 17">
                <a:extLst>
                  <a:ext uri="{FF2B5EF4-FFF2-40B4-BE49-F238E27FC236}">
                    <a16:creationId xmlns:a16="http://schemas.microsoft.com/office/drawing/2014/main" id="{23926A1B-DB02-0F42-BE98-509E31CBCB58}"/>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Freeform 18">
                <a:extLst>
                  <a:ext uri="{FF2B5EF4-FFF2-40B4-BE49-F238E27FC236}">
                    <a16:creationId xmlns:a16="http://schemas.microsoft.com/office/drawing/2014/main" id="{EA91FC85-FA23-AB44-92F7-B7D5B37D810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2" name="TextBox 51">
              <a:extLst>
                <a:ext uri="{FF2B5EF4-FFF2-40B4-BE49-F238E27FC236}">
                  <a16:creationId xmlns:a16="http://schemas.microsoft.com/office/drawing/2014/main" id="{7FFC62F9-9455-E640-BB13-6A8ECB6C9FF1}"/>
                </a:ext>
              </a:extLst>
            </p:cNvPr>
            <p:cNvSpPr txBox="1"/>
            <p:nvPr/>
          </p:nvSpPr>
          <p:spPr>
            <a:xfrm>
              <a:off x="7620077" y="3195806"/>
              <a:ext cx="360186" cy="338554"/>
            </a:xfrm>
            <a:prstGeom prst="rect">
              <a:avLst/>
            </a:prstGeom>
            <a:noFill/>
          </p:spPr>
          <p:txBody>
            <a:bodyPr wrap="square" rtlCol="0">
              <a:spAutoFit/>
            </a:bodyPr>
            <a:lstStyle/>
            <a:p>
              <a:r>
                <a:rPr lang="en-US" sz="1600" dirty="0"/>
                <a:t>R</a:t>
              </a:r>
              <a:endParaRPr lang="en-US" baseline="-25000" dirty="0"/>
            </a:p>
          </p:txBody>
        </p:sp>
        <p:cxnSp>
          <p:nvCxnSpPr>
            <p:cNvPr id="54" name="Straight Connector 53">
              <a:extLst>
                <a:ext uri="{FF2B5EF4-FFF2-40B4-BE49-F238E27FC236}">
                  <a16:creationId xmlns:a16="http://schemas.microsoft.com/office/drawing/2014/main" id="{242ECC84-DD40-D144-B01B-4816351EC309}"/>
                </a:ext>
              </a:extLst>
            </p:cNvPr>
            <p:cNvCxnSpPr>
              <a:cxnSpLocks/>
            </p:cNvCxnSpPr>
            <p:nvPr/>
          </p:nvCxnSpPr>
          <p:spPr>
            <a:xfrm>
              <a:off x="8721045" y="296721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13">
              <a:extLst>
                <a:ext uri="{FF2B5EF4-FFF2-40B4-BE49-F238E27FC236}">
                  <a16:creationId xmlns:a16="http://schemas.microsoft.com/office/drawing/2014/main" id="{98FFFED6-CFDF-644D-A3EA-83A1E9F52F7B}"/>
                </a:ext>
              </a:extLst>
            </p:cNvPr>
            <p:cNvGrpSpPr>
              <a:grpSpLocks noChangeAspect="1"/>
            </p:cNvGrpSpPr>
            <p:nvPr/>
          </p:nvGrpSpPr>
          <p:grpSpPr bwMode="auto">
            <a:xfrm>
              <a:off x="7183925" y="2893526"/>
              <a:ext cx="155448" cy="155448"/>
              <a:chOff x="1344" y="2064"/>
              <a:chExt cx="192" cy="192"/>
            </a:xfrm>
          </p:grpSpPr>
          <p:sp>
            <p:nvSpPr>
              <p:cNvPr id="59" name="Oval 14">
                <a:extLst>
                  <a:ext uri="{FF2B5EF4-FFF2-40B4-BE49-F238E27FC236}">
                    <a16:creationId xmlns:a16="http://schemas.microsoft.com/office/drawing/2014/main" id="{0468EB22-B83C-B74E-9310-DE701592C0B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394E970A-89B8-B24C-AB30-0FB06227DFA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13">
              <a:extLst>
                <a:ext uri="{FF2B5EF4-FFF2-40B4-BE49-F238E27FC236}">
                  <a16:creationId xmlns:a16="http://schemas.microsoft.com/office/drawing/2014/main" id="{550A3F6C-8445-6944-98CB-614D8CFEE803}"/>
                </a:ext>
              </a:extLst>
            </p:cNvPr>
            <p:cNvGrpSpPr>
              <a:grpSpLocks noChangeAspect="1"/>
            </p:cNvGrpSpPr>
            <p:nvPr/>
          </p:nvGrpSpPr>
          <p:grpSpPr bwMode="auto">
            <a:xfrm>
              <a:off x="9272722" y="2892537"/>
              <a:ext cx="155448" cy="155448"/>
              <a:chOff x="1344" y="2064"/>
              <a:chExt cx="192" cy="192"/>
            </a:xfrm>
          </p:grpSpPr>
          <p:sp>
            <p:nvSpPr>
              <p:cNvPr id="57" name="Oval 14">
                <a:extLst>
                  <a:ext uri="{FF2B5EF4-FFF2-40B4-BE49-F238E27FC236}">
                    <a16:creationId xmlns:a16="http://schemas.microsoft.com/office/drawing/2014/main" id="{05D87E91-7EE5-CE45-AAAD-9BE83DDA3BB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B0203B47-6122-5B48-A935-843ECC0693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7" name="Group 210">
              <a:extLst>
                <a:ext uri="{FF2B5EF4-FFF2-40B4-BE49-F238E27FC236}">
                  <a16:creationId xmlns:a16="http://schemas.microsoft.com/office/drawing/2014/main" id="{2225E146-C17B-ED4B-995B-E19A70A739AE}"/>
                </a:ext>
              </a:extLst>
            </p:cNvPr>
            <p:cNvGrpSpPr>
              <a:grpSpLocks/>
            </p:cNvGrpSpPr>
            <p:nvPr/>
          </p:nvGrpSpPr>
          <p:grpSpPr bwMode="auto">
            <a:xfrm>
              <a:off x="8919185" y="2953993"/>
              <a:ext cx="304800" cy="762000"/>
              <a:chOff x="3216" y="1728"/>
              <a:chExt cx="192" cy="480"/>
            </a:xfrm>
          </p:grpSpPr>
          <p:sp>
            <p:nvSpPr>
              <p:cNvPr id="68" name="Line 8">
                <a:extLst>
                  <a:ext uri="{FF2B5EF4-FFF2-40B4-BE49-F238E27FC236}">
                    <a16:creationId xmlns:a16="http://schemas.microsoft.com/office/drawing/2014/main" id="{81DA5561-54CA-5741-9A22-8D80ED2A607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DB8B3BFA-2E69-5540-8F2D-44578C8C53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184482CD-6A71-5A42-89BC-4B0A78D2A43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83AA4B14-A368-4949-82C5-9C5F00B1F70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Freeform 12">
              <a:extLst>
                <a:ext uri="{FF2B5EF4-FFF2-40B4-BE49-F238E27FC236}">
                  <a16:creationId xmlns:a16="http://schemas.microsoft.com/office/drawing/2014/main" id="{2938D971-A6A2-4C4D-ABDE-F108BD3D7133}"/>
                </a:ext>
              </a:extLst>
            </p:cNvPr>
            <p:cNvSpPr>
              <a:spLocks noChangeAspect="1"/>
            </p:cNvSpPr>
            <p:nvPr/>
          </p:nvSpPr>
          <p:spPr bwMode="auto">
            <a:xfrm rot="5400000">
              <a:off x="8286886" y="2589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3" name="Group 220">
              <a:extLst>
                <a:ext uri="{FF2B5EF4-FFF2-40B4-BE49-F238E27FC236}">
                  <a16:creationId xmlns:a16="http://schemas.microsoft.com/office/drawing/2014/main" id="{B8306897-228F-6749-AB89-7EC1035CBADF}"/>
                </a:ext>
              </a:extLst>
            </p:cNvPr>
            <p:cNvGrpSpPr>
              <a:grpSpLocks/>
            </p:cNvGrpSpPr>
            <p:nvPr/>
          </p:nvGrpSpPr>
          <p:grpSpPr bwMode="auto">
            <a:xfrm>
              <a:off x="8990655" y="3699857"/>
              <a:ext cx="152400" cy="304800"/>
              <a:chOff x="3264" y="3072"/>
              <a:chExt cx="96" cy="192"/>
            </a:xfrm>
          </p:grpSpPr>
          <p:sp>
            <p:nvSpPr>
              <p:cNvPr id="74" name="Line 17">
                <a:extLst>
                  <a:ext uri="{FF2B5EF4-FFF2-40B4-BE49-F238E27FC236}">
                    <a16:creationId xmlns:a16="http://schemas.microsoft.com/office/drawing/2014/main" id="{25DA43E6-E1C1-EE40-A58A-F20D5D12018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1E1BDA45-793B-4A4B-9FC3-68F5271C18A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36869A3-43E1-EE41-8904-0B8BEA7413A1}"/>
                  </a:ext>
                </a:extLst>
              </p:cNvPr>
              <p:cNvSpPr txBox="1"/>
              <p:nvPr/>
            </p:nvSpPr>
            <p:spPr>
              <a:xfrm>
                <a:off x="736325" y="4764976"/>
                <a:ext cx="4501347" cy="1554181"/>
              </a:xfrm>
              <a:prstGeom prst="rect">
                <a:avLst/>
              </a:prstGeom>
              <a:noFill/>
            </p:spPr>
            <p:txBody>
              <a:bodyPr wrap="square" rtlCol="0">
                <a:noAutofit/>
              </a:bodyPr>
              <a:lstStyle/>
              <a:p>
                <a:pPr marL="285750" indent="-285750">
                  <a:buFont typeface="Arial" panose="020B0604020202020204" pitchFamily="34" charset="0"/>
                  <a:buChar char="•"/>
                </a:pPr>
                <a:r>
                  <a:rPr lang="en-US" dirty="0"/>
                  <a:t>For CR ladder filter of length 3</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r>
                  <a:rPr lang="en-US" dirty="0"/>
                  <a:t>Phase shift is 0 when </a:t>
                </a:r>
                <a14:m>
                  <m:oMath xmlns:m="http://schemas.openxmlformats.org/officeDocument/2006/math">
                    <m:r>
                      <a:rPr lang="en-US" i="1">
                        <a:latin typeface="Cambria Math" panose="02040503050406030204" pitchFamily="18" charset="0"/>
                      </a:rPr>
                      <m:t>6</m:t>
                    </m:r>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oMath>
                </a14:m>
                <a:endParaRPr lang="en-US" dirty="0"/>
              </a:p>
              <a:p>
                <a:endParaRPr lang="en-US" dirty="0"/>
              </a:p>
            </p:txBody>
          </p:sp>
        </mc:Choice>
        <mc:Fallback xmlns="">
          <p:sp>
            <p:nvSpPr>
              <p:cNvPr id="76" name="TextBox 75">
                <a:extLst>
                  <a:ext uri="{FF2B5EF4-FFF2-40B4-BE49-F238E27FC236}">
                    <a16:creationId xmlns:a16="http://schemas.microsoft.com/office/drawing/2014/main" id="{136869A3-43E1-EE41-8904-0B8BEA7413A1}"/>
                  </a:ext>
                </a:extLst>
              </p:cNvPr>
              <p:cNvSpPr txBox="1">
                <a:spLocks noRot="1" noChangeAspect="1" noMove="1" noResize="1" noEditPoints="1" noAdjustHandles="1" noChangeArrowheads="1" noChangeShapeType="1" noTextEdit="1"/>
              </p:cNvSpPr>
              <p:nvPr/>
            </p:nvSpPr>
            <p:spPr>
              <a:xfrm>
                <a:off x="736325" y="4764976"/>
                <a:ext cx="4501347" cy="1554181"/>
              </a:xfrm>
              <a:prstGeom prst="rect">
                <a:avLst/>
              </a:prstGeom>
              <a:blipFill>
                <a:blip r:embed="rId5"/>
                <a:stretch>
                  <a:fillRect l="-1127" t="-2439"/>
                </a:stretch>
              </a:blipFill>
            </p:spPr>
            <p:txBody>
              <a:bodyPr/>
              <a:lstStyle/>
              <a:p>
                <a:r>
                  <a:rPr lang="en-US">
                    <a:noFill/>
                  </a:rPr>
                  <a:t> </a:t>
                </a:r>
              </a:p>
            </p:txBody>
          </p:sp>
        </mc:Fallback>
      </mc:AlternateContent>
    </p:spTree>
    <p:extLst>
      <p:ext uri="{BB962C8B-B14F-4D97-AF65-F5344CB8AC3E}">
        <p14:creationId xmlns:p14="http://schemas.microsoft.com/office/powerpoint/2010/main" val="715696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Feedback networks for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52</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4744188" y="1112979"/>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e>
                        </m:d>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4744188" y="1112979"/>
                <a:ext cx="5998501" cy="912376"/>
              </a:xfrm>
              <a:prstGeom prst="rect">
                <a:avLst/>
              </a:prstGeom>
              <a:blipFill>
                <a:blip r:embed="rId3"/>
                <a:stretch>
                  <a:fillRect l="-634" t="-53425" b="-39726"/>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07B70F2-D0BD-5145-84D6-D76A1C0476BD}"/>
              </a:ext>
            </a:extLst>
          </p:cNvPr>
          <p:cNvGrpSpPr/>
          <p:nvPr/>
        </p:nvGrpSpPr>
        <p:grpSpPr>
          <a:xfrm>
            <a:off x="640809" y="1200008"/>
            <a:ext cx="3102864" cy="1865547"/>
            <a:chOff x="650735" y="879163"/>
            <a:chExt cx="3102864" cy="1865547"/>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67037" y="1339170"/>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1847672" y="93558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5" name="TextBox 804">
              <a:extLst>
                <a:ext uri="{FF2B5EF4-FFF2-40B4-BE49-F238E27FC236}">
                  <a16:creationId xmlns:a16="http://schemas.microsoft.com/office/drawing/2014/main" id="{710AE6D9-D2FA-4E4E-8B8C-2A610921053F}"/>
                </a:ext>
              </a:extLst>
            </p:cNvPr>
            <p:cNvSpPr txBox="1"/>
            <p:nvPr/>
          </p:nvSpPr>
          <p:spPr>
            <a:xfrm>
              <a:off x="1742693" y="879163"/>
              <a:ext cx="400820" cy="338554"/>
            </a:xfrm>
            <a:prstGeom prst="rect">
              <a:avLst/>
            </a:prstGeom>
            <a:noFill/>
          </p:spPr>
          <p:txBody>
            <a:bodyPr wrap="square" rtlCol="0">
              <a:spAutoFit/>
            </a:bodyPr>
            <a:lstStyle/>
            <a:p>
              <a:r>
                <a:rPr lang="en-US" sz="1600" dirty="0"/>
                <a:t>R</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1113694" y="1555664"/>
              <a:ext cx="345255" cy="338554"/>
            </a:xfrm>
            <a:prstGeom prst="rect">
              <a:avLst/>
            </a:prstGeom>
            <a:noFill/>
          </p:spPr>
          <p:txBody>
            <a:bodyPr wrap="square" rtlCol="0">
              <a:spAutoFit/>
            </a:bodyPr>
            <a:lstStyle/>
            <a:p>
              <a:r>
                <a:rPr lang="en-US" sz="1600" dirty="0"/>
                <a:t>C</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2665330" y="94221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2645695" y="922367"/>
              <a:ext cx="400820" cy="338554"/>
            </a:xfrm>
            <a:prstGeom prst="rect">
              <a:avLst/>
            </a:prstGeom>
            <a:noFill/>
          </p:spPr>
          <p:txBody>
            <a:bodyPr wrap="square" rtlCol="0">
              <a:spAutoFit/>
            </a:bodyPr>
            <a:lstStyle/>
            <a:p>
              <a:r>
                <a:rPr lang="en-US" sz="1600" dirty="0"/>
                <a:t>R</a:t>
              </a:r>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93076" y="1345797"/>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2727063" y="1560046"/>
              <a:ext cx="345258" cy="338554"/>
            </a:xfrm>
            <a:prstGeom prst="rect">
              <a:avLst/>
            </a:prstGeom>
            <a:noFill/>
          </p:spPr>
          <p:txBody>
            <a:bodyPr wrap="square" rtlCol="0">
              <a:spAutoFit/>
            </a:bodyPr>
            <a:lstStyle/>
            <a:p>
              <a:r>
                <a:rPr lang="en-US" sz="1600" dirty="0"/>
                <a:t>C</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3125521" y="1360334"/>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76943"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Freeform 129">
              <a:extLst>
                <a:ext uri="{FF2B5EF4-FFF2-40B4-BE49-F238E27FC236}">
                  <a16:creationId xmlns:a16="http://schemas.microsoft.com/office/drawing/2014/main" id="{F39E37F6-82A9-AB40-AEAA-EB9B6E523855}"/>
                </a:ext>
              </a:extLst>
            </p:cNvPr>
            <p:cNvSpPr>
              <a:spLocks noChangeAspect="1"/>
            </p:cNvSpPr>
            <p:nvPr/>
          </p:nvSpPr>
          <p:spPr bwMode="auto">
            <a:xfrm rot="5400000">
              <a:off x="1024712" y="9416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49311" y="13060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50735"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202189" y="1333074"/>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84463" y="12999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TextBox 139">
              <a:extLst>
                <a:ext uri="{FF2B5EF4-FFF2-40B4-BE49-F238E27FC236}">
                  <a16:creationId xmlns:a16="http://schemas.microsoft.com/office/drawing/2014/main" id="{E861ACD6-8230-8342-92DD-1DB874D90FAB}"/>
                </a:ext>
              </a:extLst>
            </p:cNvPr>
            <p:cNvSpPr txBox="1"/>
            <p:nvPr/>
          </p:nvSpPr>
          <p:spPr>
            <a:xfrm>
              <a:off x="907229" y="899502"/>
              <a:ext cx="400820" cy="338554"/>
            </a:xfrm>
            <a:prstGeom prst="rect">
              <a:avLst/>
            </a:prstGeom>
            <a:noFill/>
          </p:spPr>
          <p:txBody>
            <a:bodyPr wrap="square" rtlCol="0">
              <a:spAutoFit/>
            </a:bodyPr>
            <a:lstStyle/>
            <a:p>
              <a:r>
                <a:rPr lang="en-US" sz="1600" dirty="0"/>
                <a:t>R</a:t>
              </a:r>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582911" y="12938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TextBox 141">
              <a:extLst>
                <a:ext uri="{FF2B5EF4-FFF2-40B4-BE49-F238E27FC236}">
                  <a16:creationId xmlns:a16="http://schemas.microsoft.com/office/drawing/2014/main" id="{001DB015-E776-AD4F-BC28-BD26CCFBB712}"/>
                </a:ext>
              </a:extLst>
            </p:cNvPr>
            <p:cNvSpPr txBox="1"/>
            <p:nvPr/>
          </p:nvSpPr>
          <p:spPr>
            <a:xfrm>
              <a:off x="1928487" y="1553950"/>
              <a:ext cx="345258" cy="338554"/>
            </a:xfrm>
            <a:prstGeom prst="rect">
              <a:avLst/>
            </a:prstGeom>
            <a:noFill/>
          </p:spPr>
          <p:txBody>
            <a:bodyPr wrap="square" rtlCol="0">
              <a:spAutoFit/>
            </a:bodyPr>
            <a:lstStyle/>
            <a:p>
              <a:r>
                <a:rPr lang="en-US" sz="1600" dirty="0"/>
                <a:t>C</a:t>
              </a:r>
            </a:p>
          </p:txBody>
        </p:sp>
        <p:grpSp>
          <p:nvGrpSpPr>
            <p:cNvPr id="143" name="Group 220">
              <a:extLst>
                <a:ext uri="{FF2B5EF4-FFF2-40B4-BE49-F238E27FC236}">
                  <a16:creationId xmlns:a16="http://schemas.microsoft.com/office/drawing/2014/main" id="{6A42827A-FA43-3248-A5B8-D2DE345AE028}"/>
                </a:ext>
              </a:extLst>
            </p:cNvPr>
            <p:cNvGrpSpPr>
              <a:grpSpLocks/>
            </p:cNvGrpSpPr>
            <p:nvPr/>
          </p:nvGrpSpPr>
          <p:grpSpPr bwMode="auto">
            <a:xfrm>
              <a:off x="2272519" y="2025354"/>
              <a:ext cx="152400" cy="304800"/>
              <a:chOff x="3264" y="3072"/>
              <a:chExt cx="96" cy="192"/>
            </a:xfrm>
          </p:grpSpPr>
          <p:sp>
            <p:nvSpPr>
              <p:cNvPr id="144" name="Line 17">
                <a:extLst>
                  <a:ext uri="{FF2B5EF4-FFF2-40B4-BE49-F238E27FC236}">
                    <a16:creationId xmlns:a16="http://schemas.microsoft.com/office/drawing/2014/main" id="{64485488-CF6B-EE42-A13D-45C53469961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Freeform 18">
                <a:extLst>
                  <a:ext uri="{FF2B5EF4-FFF2-40B4-BE49-F238E27FC236}">
                    <a16:creationId xmlns:a16="http://schemas.microsoft.com/office/drawing/2014/main" id="{6417DBE8-036E-8E40-B509-C9B8101C93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6" name="Group 220">
              <a:extLst>
                <a:ext uri="{FF2B5EF4-FFF2-40B4-BE49-F238E27FC236}">
                  <a16:creationId xmlns:a16="http://schemas.microsoft.com/office/drawing/2014/main" id="{18175FF2-9083-C244-9EB3-1B42499F1FCF}"/>
                </a:ext>
              </a:extLst>
            </p:cNvPr>
            <p:cNvGrpSpPr>
              <a:grpSpLocks/>
            </p:cNvGrpSpPr>
            <p:nvPr/>
          </p:nvGrpSpPr>
          <p:grpSpPr bwMode="auto">
            <a:xfrm>
              <a:off x="3071146" y="1987254"/>
              <a:ext cx="152400" cy="304800"/>
              <a:chOff x="3264" y="3072"/>
              <a:chExt cx="96" cy="192"/>
            </a:xfrm>
          </p:grpSpPr>
          <p:sp>
            <p:nvSpPr>
              <p:cNvPr id="147" name="Line 17">
                <a:extLst>
                  <a:ext uri="{FF2B5EF4-FFF2-40B4-BE49-F238E27FC236}">
                    <a16:creationId xmlns:a16="http://schemas.microsoft.com/office/drawing/2014/main" id="{30ED3323-7554-3140-A06F-0F6562A2EF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Freeform 18">
                <a:extLst>
                  <a:ext uri="{FF2B5EF4-FFF2-40B4-BE49-F238E27FC236}">
                    <a16:creationId xmlns:a16="http://schemas.microsoft.com/office/drawing/2014/main" id="{DA939F55-21B4-8A4D-B48F-C40CD84857F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EF6853C-2334-5241-BCA5-0F56EF56EE01}"/>
                </a:ext>
              </a:extLst>
            </p:cNvPr>
            <p:cNvGrpSpPr>
              <a:grpSpLocks/>
            </p:cNvGrpSpPr>
            <p:nvPr/>
          </p:nvGrpSpPr>
          <p:grpSpPr bwMode="auto">
            <a:xfrm>
              <a:off x="1447879" y="1987254"/>
              <a:ext cx="152400" cy="304800"/>
              <a:chOff x="3264" y="3072"/>
              <a:chExt cx="96" cy="192"/>
            </a:xfrm>
          </p:grpSpPr>
          <p:sp>
            <p:nvSpPr>
              <p:cNvPr id="150" name="Line 17">
                <a:extLst>
                  <a:ext uri="{FF2B5EF4-FFF2-40B4-BE49-F238E27FC236}">
                    <a16:creationId xmlns:a16="http://schemas.microsoft.com/office/drawing/2014/main" id="{6B13BC25-F58C-1648-BD9D-1BDD9BB4A3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18">
                <a:extLst>
                  <a:ext uri="{FF2B5EF4-FFF2-40B4-BE49-F238E27FC236}">
                    <a16:creationId xmlns:a16="http://schemas.microsoft.com/office/drawing/2014/main" id="{B03B193C-49F6-8E4D-8D23-54284BDD638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TextBox 7">
              <a:extLst>
                <a:ext uri="{FF2B5EF4-FFF2-40B4-BE49-F238E27FC236}">
                  <a16:creationId xmlns:a16="http://schemas.microsoft.com/office/drawing/2014/main" id="{157924AF-EE7B-7D41-A0D1-6C41690C78B4}"/>
                </a:ext>
              </a:extLst>
            </p:cNvPr>
            <p:cNvSpPr txBox="1"/>
            <p:nvPr/>
          </p:nvSpPr>
          <p:spPr>
            <a:xfrm>
              <a:off x="815327" y="2375378"/>
              <a:ext cx="2938272" cy="369332"/>
            </a:xfrm>
            <a:prstGeom prst="rect">
              <a:avLst/>
            </a:prstGeom>
            <a:noFill/>
          </p:spPr>
          <p:txBody>
            <a:bodyPr wrap="square" rtlCol="0">
              <a:spAutoFit/>
            </a:bodyPr>
            <a:lstStyle/>
            <a:p>
              <a:r>
                <a:rPr lang="en-US" dirty="0"/>
                <a:t>Phase Shift Ladder</a:t>
              </a:r>
            </a:p>
          </p:txBody>
        </p:sp>
      </p:grpSp>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3548E4C0-D34A-DF44-BA4E-C7493D80DF8B}"/>
                  </a:ext>
                </a:extLst>
              </p:cNvPr>
              <p:cNvSpPr txBox="1"/>
              <p:nvPr/>
            </p:nvSpPr>
            <p:spPr>
              <a:xfrm>
                <a:off x="4707075" y="2992113"/>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oMath>
                </a14:m>
                <a:endParaRPr lang="en-US" dirty="0"/>
              </a:p>
            </p:txBody>
          </p:sp>
        </mc:Choice>
        <mc:Fallback xmlns="">
          <p:sp>
            <p:nvSpPr>
              <p:cNvPr id="195" name="TextBox 194">
                <a:extLst>
                  <a:ext uri="{FF2B5EF4-FFF2-40B4-BE49-F238E27FC236}">
                    <a16:creationId xmlns:a16="http://schemas.microsoft.com/office/drawing/2014/main" id="{3548E4C0-D34A-DF44-BA4E-C7493D80DF8B}"/>
                  </a:ext>
                </a:extLst>
              </p:cNvPr>
              <p:cNvSpPr txBox="1">
                <a:spLocks noRot="1" noChangeAspect="1" noMove="1" noResize="1" noEditPoints="1" noAdjustHandles="1" noChangeArrowheads="1" noChangeShapeType="1" noTextEdit="1"/>
              </p:cNvSpPr>
              <p:nvPr/>
            </p:nvSpPr>
            <p:spPr>
              <a:xfrm>
                <a:off x="4707075" y="2992113"/>
                <a:ext cx="5998501" cy="1163758"/>
              </a:xfrm>
              <a:prstGeom prst="rect">
                <a:avLst/>
              </a:prstGeom>
              <a:blipFill>
                <a:blip r:embed="rId4"/>
                <a:stretch>
                  <a:fillRect l="-63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3F5CCD4-0591-F143-880E-9ADC5B547F31}"/>
              </a:ext>
            </a:extLst>
          </p:cNvPr>
          <p:cNvGrpSpPr/>
          <p:nvPr/>
        </p:nvGrpSpPr>
        <p:grpSpPr>
          <a:xfrm>
            <a:off x="583316" y="3444323"/>
            <a:ext cx="3059773" cy="1110913"/>
            <a:chOff x="285859" y="3078563"/>
            <a:chExt cx="3059773" cy="1110913"/>
          </a:xfrm>
        </p:grpSpPr>
        <p:sp>
          <p:nvSpPr>
            <p:cNvPr id="157" name="Freeform 156">
              <a:extLst>
                <a:ext uri="{FF2B5EF4-FFF2-40B4-BE49-F238E27FC236}">
                  <a16:creationId xmlns:a16="http://schemas.microsoft.com/office/drawing/2014/main" id="{4DD4D46C-6408-C846-A875-F2ED85E4839B}"/>
                </a:ext>
              </a:extLst>
            </p:cNvPr>
            <p:cNvSpPr>
              <a:spLocks noChangeAspect="1"/>
            </p:cNvSpPr>
            <p:nvPr/>
          </p:nvSpPr>
          <p:spPr bwMode="auto">
            <a:xfrm>
              <a:off x="1690060" y="31987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210">
              <a:extLst>
                <a:ext uri="{FF2B5EF4-FFF2-40B4-BE49-F238E27FC236}">
                  <a16:creationId xmlns:a16="http://schemas.microsoft.com/office/drawing/2014/main" id="{29217688-650A-3C4D-AF8C-73DBBB63EB58}"/>
                </a:ext>
              </a:extLst>
            </p:cNvPr>
            <p:cNvGrpSpPr>
              <a:grpSpLocks/>
            </p:cNvGrpSpPr>
            <p:nvPr/>
          </p:nvGrpSpPr>
          <p:grpSpPr bwMode="auto">
            <a:xfrm>
              <a:off x="2177096" y="3218835"/>
              <a:ext cx="304800" cy="762000"/>
              <a:chOff x="3216" y="1728"/>
              <a:chExt cx="192" cy="480"/>
            </a:xfrm>
          </p:grpSpPr>
          <p:sp>
            <p:nvSpPr>
              <p:cNvPr id="187" name="Line 8">
                <a:extLst>
                  <a:ext uri="{FF2B5EF4-FFF2-40B4-BE49-F238E27FC236}">
                    <a16:creationId xmlns:a16="http://schemas.microsoft.com/office/drawing/2014/main" id="{453F32AA-11E1-BD43-9199-1C90657D793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7A409DA5-D6D8-EF4E-8A03-831E6D94A4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7C8EB710-43E2-0047-85D1-CBB6E66B5D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4A73FFF6-EAE9-594B-86F4-98B4B75ED6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3" name="TextBox 162">
              <a:extLst>
                <a:ext uri="{FF2B5EF4-FFF2-40B4-BE49-F238E27FC236}">
                  <a16:creationId xmlns:a16="http://schemas.microsoft.com/office/drawing/2014/main" id="{7BDC42BD-41B0-A147-8D52-85724242FB7C}"/>
                </a:ext>
              </a:extLst>
            </p:cNvPr>
            <p:cNvSpPr txBox="1"/>
            <p:nvPr/>
          </p:nvSpPr>
          <p:spPr>
            <a:xfrm>
              <a:off x="1911083" y="3433084"/>
              <a:ext cx="345258" cy="338554"/>
            </a:xfrm>
            <a:prstGeom prst="rect">
              <a:avLst/>
            </a:prstGeom>
            <a:noFill/>
          </p:spPr>
          <p:txBody>
            <a:bodyPr wrap="square" rtlCol="0">
              <a:spAutoFit/>
            </a:bodyPr>
            <a:lstStyle/>
            <a:p>
              <a:r>
                <a:rPr lang="en-US" sz="1600" dirty="0"/>
                <a:t>C</a:t>
              </a:r>
            </a:p>
          </p:txBody>
        </p:sp>
        <p:cxnSp>
          <p:nvCxnSpPr>
            <p:cNvPr id="164" name="Straight Connector 163">
              <a:extLst>
                <a:ext uri="{FF2B5EF4-FFF2-40B4-BE49-F238E27FC236}">
                  <a16:creationId xmlns:a16="http://schemas.microsoft.com/office/drawing/2014/main" id="{C11B49ED-714D-4D41-B8A4-606BF34D6DCB}"/>
                </a:ext>
              </a:extLst>
            </p:cNvPr>
            <p:cNvCxnSpPr>
              <a:cxnSpLocks/>
            </p:cNvCxnSpPr>
            <p:nvPr/>
          </p:nvCxnSpPr>
          <p:spPr>
            <a:xfrm>
              <a:off x="1782675" y="3243155"/>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65">
              <a:extLst>
                <a:ext uri="{FF2B5EF4-FFF2-40B4-BE49-F238E27FC236}">
                  <a16:creationId xmlns:a16="http://schemas.microsoft.com/office/drawing/2014/main" id="{F27974AC-ECEF-7840-91B1-802DEC64AD41}"/>
                </a:ext>
              </a:extLst>
            </p:cNvPr>
            <p:cNvSpPr>
              <a:spLocks noChangeAspect="1"/>
            </p:cNvSpPr>
            <p:nvPr/>
          </p:nvSpPr>
          <p:spPr bwMode="auto">
            <a:xfrm rot="5400000">
              <a:off x="1281628" y="281472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7" name="Oval 166">
              <a:extLst>
                <a:ext uri="{FF2B5EF4-FFF2-40B4-BE49-F238E27FC236}">
                  <a16:creationId xmlns:a16="http://schemas.microsoft.com/office/drawing/2014/main" id="{3A257AD9-1CAE-C541-83DB-EE3D9B300616}"/>
                </a:ext>
              </a:extLst>
            </p:cNvPr>
            <p:cNvSpPr>
              <a:spLocks noChangeAspect="1" noChangeArrowheads="1"/>
            </p:cNvSpPr>
            <p:nvPr/>
          </p:nvSpPr>
          <p:spPr bwMode="auto">
            <a:xfrm>
              <a:off x="1706227" y="317904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Oval 167">
              <a:extLst>
                <a:ext uri="{FF2B5EF4-FFF2-40B4-BE49-F238E27FC236}">
                  <a16:creationId xmlns:a16="http://schemas.microsoft.com/office/drawing/2014/main" id="{DDE110A0-04A5-CE43-99F1-EB5A68680FEF}"/>
                </a:ext>
              </a:extLst>
            </p:cNvPr>
            <p:cNvSpPr>
              <a:spLocks noChangeAspect="1" noChangeArrowheads="1"/>
            </p:cNvSpPr>
            <p:nvPr/>
          </p:nvSpPr>
          <p:spPr bwMode="auto">
            <a:xfrm>
              <a:off x="285859" y="316075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69" name="Group 210">
              <a:extLst>
                <a:ext uri="{FF2B5EF4-FFF2-40B4-BE49-F238E27FC236}">
                  <a16:creationId xmlns:a16="http://schemas.microsoft.com/office/drawing/2014/main" id="{17F238ED-4B91-DD4D-B5FF-4B47CF993D04}"/>
                </a:ext>
              </a:extLst>
            </p:cNvPr>
            <p:cNvGrpSpPr>
              <a:grpSpLocks/>
            </p:cNvGrpSpPr>
            <p:nvPr/>
          </p:nvGrpSpPr>
          <p:grpSpPr bwMode="auto">
            <a:xfrm rot="5400000">
              <a:off x="532328" y="2849963"/>
              <a:ext cx="304800" cy="762000"/>
              <a:chOff x="3216" y="1728"/>
              <a:chExt cx="192" cy="480"/>
            </a:xfrm>
          </p:grpSpPr>
          <p:sp>
            <p:nvSpPr>
              <p:cNvPr id="183" name="Line 8">
                <a:extLst>
                  <a:ext uri="{FF2B5EF4-FFF2-40B4-BE49-F238E27FC236}">
                    <a16:creationId xmlns:a16="http://schemas.microsoft.com/office/drawing/2014/main" id="{CE9AAB07-0EE1-2847-81F2-F67E9B7C86A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9">
                <a:extLst>
                  <a:ext uri="{FF2B5EF4-FFF2-40B4-BE49-F238E27FC236}">
                    <a16:creationId xmlns:a16="http://schemas.microsoft.com/office/drawing/2014/main" id="{7B6FF02E-058F-6940-97A9-B5BEFBC730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0">
                <a:extLst>
                  <a:ext uri="{FF2B5EF4-FFF2-40B4-BE49-F238E27FC236}">
                    <a16:creationId xmlns:a16="http://schemas.microsoft.com/office/drawing/2014/main" id="{5A260559-E1B3-C24A-A2E6-261C1DA99C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1">
                <a:extLst>
                  <a:ext uri="{FF2B5EF4-FFF2-40B4-BE49-F238E27FC236}">
                    <a16:creationId xmlns:a16="http://schemas.microsoft.com/office/drawing/2014/main" id="{D87FA7FE-7B73-F941-9F5A-0A7D50B4097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0" name="Oval 169">
              <a:extLst>
                <a:ext uri="{FF2B5EF4-FFF2-40B4-BE49-F238E27FC236}">
                  <a16:creationId xmlns:a16="http://schemas.microsoft.com/office/drawing/2014/main" id="{5E88823A-DA86-2D4A-ABCB-7F4798457D60}"/>
                </a:ext>
              </a:extLst>
            </p:cNvPr>
            <p:cNvSpPr>
              <a:spLocks noChangeAspect="1" noChangeArrowheads="1"/>
            </p:cNvSpPr>
            <p:nvPr/>
          </p:nvSpPr>
          <p:spPr bwMode="auto">
            <a:xfrm>
              <a:off x="224877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TextBox 170">
              <a:extLst>
                <a:ext uri="{FF2B5EF4-FFF2-40B4-BE49-F238E27FC236}">
                  <a16:creationId xmlns:a16="http://schemas.microsoft.com/office/drawing/2014/main" id="{162759BB-9394-454B-BB15-F0E11D037C92}"/>
                </a:ext>
              </a:extLst>
            </p:cNvPr>
            <p:cNvSpPr txBox="1"/>
            <p:nvPr/>
          </p:nvSpPr>
          <p:spPr>
            <a:xfrm>
              <a:off x="1164145" y="3296796"/>
              <a:ext cx="400820" cy="338554"/>
            </a:xfrm>
            <a:prstGeom prst="rect">
              <a:avLst/>
            </a:prstGeom>
            <a:noFill/>
          </p:spPr>
          <p:txBody>
            <a:bodyPr wrap="square" rtlCol="0">
              <a:spAutoFit/>
            </a:bodyPr>
            <a:lstStyle/>
            <a:p>
              <a:r>
                <a:rPr lang="en-US" sz="1600" dirty="0"/>
                <a:t>R</a:t>
              </a:r>
            </a:p>
          </p:txBody>
        </p:sp>
        <p:sp>
          <p:nvSpPr>
            <p:cNvPr id="173" name="TextBox 172">
              <a:extLst>
                <a:ext uri="{FF2B5EF4-FFF2-40B4-BE49-F238E27FC236}">
                  <a16:creationId xmlns:a16="http://schemas.microsoft.com/office/drawing/2014/main" id="{BD3DE9B0-A943-5A44-82FA-55E2C3F53256}"/>
                </a:ext>
              </a:extLst>
            </p:cNvPr>
            <p:cNvSpPr txBox="1"/>
            <p:nvPr/>
          </p:nvSpPr>
          <p:spPr>
            <a:xfrm>
              <a:off x="527291" y="3366028"/>
              <a:ext cx="345258" cy="338554"/>
            </a:xfrm>
            <a:prstGeom prst="rect">
              <a:avLst/>
            </a:prstGeom>
            <a:noFill/>
          </p:spPr>
          <p:txBody>
            <a:bodyPr wrap="square" rtlCol="0">
              <a:spAutoFit/>
            </a:bodyPr>
            <a:lstStyle/>
            <a:p>
              <a:r>
                <a:rPr lang="en-US" sz="1600" dirty="0"/>
                <a:t>C</a:t>
              </a:r>
            </a:p>
          </p:txBody>
        </p:sp>
        <p:grpSp>
          <p:nvGrpSpPr>
            <p:cNvPr id="175" name="Group 220">
              <a:extLst>
                <a:ext uri="{FF2B5EF4-FFF2-40B4-BE49-F238E27FC236}">
                  <a16:creationId xmlns:a16="http://schemas.microsoft.com/office/drawing/2014/main" id="{75A5CFD3-CECD-5C48-8A98-18A642EE50B0}"/>
                </a:ext>
              </a:extLst>
            </p:cNvPr>
            <p:cNvGrpSpPr>
              <a:grpSpLocks/>
            </p:cNvGrpSpPr>
            <p:nvPr/>
          </p:nvGrpSpPr>
          <p:grpSpPr bwMode="auto">
            <a:xfrm>
              <a:off x="2244149" y="3860292"/>
              <a:ext cx="152400" cy="304800"/>
              <a:chOff x="3264" y="3072"/>
              <a:chExt cx="96" cy="192"/>
            </a:xfrm>
          </p:grpSpPr>
          <p:sp>
            <p:nvSpPr>
              <p:cNvPr id="179" name="Line 17">
                <a:extLst>
                  <a:ext uri="{FF2B5EF4-FFF2-40B4-BE49-F238E27FC236}">
                    <a16:creationId xmlns:a16="http://schemas.microsoft.com/office/drawing/2014/main" id="{0C24D1A6-700D-ED46-B63F-BF55BF718B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Freeform 18">
                <a:extLst>
                  <a:ext uri="{FF2B5EF4-FFF2-40B4-BE49-F238E27FC236}">
                    <a16:creationId xmlns:a16="http://schemas.microsoft.com/office/drawing/2014/main" id="{B7BD53DA-9F21-6140-B247-646014CD641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6" name="Group 220">
              <a:extLst>
                <a:ext uri="{FF2B5EF4-FFF2-40B4-BE49-F238E27FC236}">
                  <a16:creationId xmlns:a16="http://schemas.microsoft.com/office/drawing/2014/main" id="{909596A2-6581-0844-8121-3E3E78C4896A}"/>
                </a:ext>
              </a:extLst>
            </p:cNvPr>
            <p:cNvGrpSpPr>
              <a:grpSpLocks/>
            </p:cNvGrpSpPr>
            <p:nvPr/>
          </p:nvGrpSpPr>
          <p:grpSpPr bwMode="auto">
            <a:xfrm>
              <a:off x="1692603" y="3884676"/>
              <a:ext cx="152400" cy="304800"/>
              <a:chOff x="3264" y="3072"/>
              <a:chExt cx="96" cy="192"/>
            </a:xfrm>
          </p:grpSpPr>
          <p:sp>
            <p:nvSpPr>
              <p:cNvPr id="177" name="Line 17">
                <a:extLst>
                  <a:ext uri="{FF2B5EF4-FFF2-40B4-BE49-F238E27FC236}">
                    <a16:creationId xmlns:a16="http://schemas.microsoft.com/office/drawing/2014/main" id="{AEBA16AE-CF98-C041-B978-B7BAE79E46B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Freeform 18">
                <a:extLst>
                  <a:ext uri="{FF2B5EF4-FFF2-40B4-BE49-F238E27FC236}">
                    <a16:creationId xmlns:a16="http://schemas.microsoft.com/office/drawing/2014/main" id="{17D12437-7F64-D04F-B28A-555BBD1506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6" name="TextBox 195">
              <a:extLst>
                <a:ext uri="{FF2B5EF4-FFF2-40B4-BE49-F238E27FC236}">
                  <a16:creationId xmlns:a16="http://schemas.microsoft.com/office/drawing/2014/main" id="{71EDAB4E-63CD-5F43-B94E-0A769899AD32}"/>
                </a:ext>
              </a:extLst>
            </p:cNvPr>
            <p:cNvSpPr txBox="1"/>
            <p:nvPr/>
          </p:nvSpPr>
          <p:spPr>
            <a:xfrm>
              <a:off x="407360" y="3786538"/>
              <a:ext cx="2938272" cy="369332"/>
            </a:xfrm>
            <a:prstGeom prst="rect">
              <a:avLst/>
            </a:prstGeom>
            <a:noFill/>
          </p:spPr>
          <p:txBody>
            <a:bodyPr wrap="square" rtlCol="0">
              <a:spAutoFit/>
            </a:bodyPr>
            <a:lstStyle/>
            <a:p>
              <a:r>
                <a:rPr lang="en-US" dirty="0"/>
                <a:t>Wein</a:t>
              </a:r>
            </a:p>
          </p:txBody>
        </p:sp>
        <p:sp>
          <p:nvSpPr>
            <p:cNvPr id="197" name="TextBox 196">
              <a:extLst>
                <a:ext uri="{FF2B5EF4-FFF2-40B4-BE49-F238E27FC236}">
                  <a16:creationId xmlns:a16="http://schemas.microsoft.com/office/drawing/2014/main" id="{AE148619-8D4A-0044-9C0A-54D971A01F06}"/>
                </a:ext>
              </a:extLst>
            </p:cNvPr>
            <p:cNvSpPr txBox="1"/>
            <p:nvPr/>
          </p:nvSpPr>
          <p:spPr>
            <a:xfrm>
              <a:off x="1426273" y="3497964"/>
              <a:ext cx="400820" cy="338554"/>
            </a:xfrm>
            <a:prstGeom prst="rect">
              <a:avLst/>
            </a:prstGeom>
            <a:noFill/>
          </p:spPr>
          <p:txBody>
            <a:bodyPr wrap="square" rtlCol="0">
              <a:spAutoFit/>
            </a:bodyPr>
            <a:lstStyle/>
            <a:p>
              <a:r>
                <a:rPr lang="en-US" sz="1600" dirty="0"/>
                <a:t>R</a:t>
              </a:r>
            </a:p>
          </p:txBody>
        </p:sp>
        <p:cxnSp>
          <p:nvCxnSpPr>
            <p:cNvPr id="199" name="Straight Connector 198">
              <a:extLst>
                <a:ext uri="{FF2B5EF4-FFF2-40B4-BE49-F238E27FC236}">
                  <a16:creationId xmlns:a16="http://schemas.microsoft.com/office/drawing/2014/main" id="{2D8F5145-2B98-894D-9E8D-956D8F5AA6D8}"/>
                </a:ext>
              </a:extLst>
            </p:cNvPr>
            <p:cNvCxnSpPr>
              <a:cxnSpLocks/>
            </p:cNvCxnSpPr>
            <p:nvPr/>
          </p:nvCxnSpPr>
          <p:spPr>
            <a:xfrm>
              <a:off x="2313027" y="323705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Oval 199">
              <a:extLst>
                <a:ext uri="{FF2B5EF4-FFF2-40B4-BE49-F238E27FC236}">
                  <a16:creationId xmlns:a16="http://schemas.microsoft.com/office/drawing/2014/main" id="{336B31C5-73C4-714D-945F-727B395A22BC}"/>
                </a:ext>
              </a:extLst>
            </p:cNvPr>
            <p:cNvSpPr>
              <a:spLocks noChangeAspect="1" noChangeArrowheads="1"/>
            </p:cNvSpPr>
            <p:nvPr/>
          </p:nvSpPr>
          <p:spPr bwMode="auto">
            <a:xfrm>
              <a:off x="273645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43087C03-F697-4944-B439-4770756D236A}"/>
                  </a:ext>
                </a:extLst>
              </p:cNvPr>
              <p:cNvSpPr txBox="1"/>
              <p:nvPr/>
            </p:nvSpPr>
            <p:spPr>
              <a:xfrm>
                <a:off x="4628454" y="4815582"/>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𝑗</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num>
                              <m:den>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𝐿</m:t>
                                    </m:r>
                                  </m:e>
                                </m:d>
                              </m:den>
                            </m:f>
                          </m:e>
                        </m:d>
                      </m:den>
                    </m:f>
                    <m:r>
                      <a:rPr lang="en-US" b="0" i="1" smtClean="0">
                        <a:latin typeface="Cambria Math" panose="02040503050406030204" pitchFamily="18" charset="0"/>
                      </a:rPr>
                      <m:t>)</m:t>
                    </m:r>
                  </m:oMath>
                </a14:m>
                <a:endParaRPr lang="en-US" dirty="0"/>
              </a:p>
            </p:txBody>
          </p:sp>
        </mc:Choice>
        <mc:Fallback xmlns="">
          <p:sp>
            <p:nvSpPr>
              <p:cNvPr id="343" name="TextBox 342">
                <a:extLst>
                  <a:ext uri="{FF2B5EF4-FFF2-40B4-BE49-F238E27FC236}">
                    <a16:creationId xmlns:a16="http://schemas.microsoft.com/office/drawing/2014/main" id="{43087C03-F697-4944-B439-4770756D236A}"/>
                  </a:ext>
                </a:extLst>
              </p:cNvPr>
              <p:cNvSpPr txBox="1">
                <a:spLocks noRot="1" noChangeAspect="1" noMove="1" noResize="1" noEditPoints="1" noAdjustHandles="1" noChangeArrowheads="1" noChangeShapeType="1" noTextEdit="1"/>
              </p:cNvSpPr>
              <p:nvPr/>
            </p:nvSpPr>
            <p:spPr>
              <a:xfrm>
                <a:off x="4628454" y="4815582"/>
                <a:ext cx="5998501" cy="1163758"/>
              </a:xfrm>
              <a:prstGeom prst="rect">
                <a:avLst/>
              </a:prstGeom>
              <a:blipFill>
                <a:blip r:embed="rId5"/>
                <a:stretch>
                  <a:fillRect l="-634" t="-38043" b="-1521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F6048A9-C1C4-DE45-8CC5-32355E580618}"/>
              </a:ext>
            </a:extLst>
          </p:cNvPr>
          <p:cNvGrpSpPr/>
          <p:nvPr/>
        </p:nvGrpSpPr>
        <p:grpSpPr>
          <a:xfrm>
            <a:off x="572212" y="4699252"/>
            <a:ext cx="3050889" cy="1753804"/>
            <a:chOff x="271216" y="4844978"/>
            <a:chExt cx="3050889" cy="1753804"/>
          </a:xfrm>
        </p:grpSpPr>
        <p:sp>
          <p:nvSpPr>
            <p:cNvPr id="201" name="Freeform 200">
              <a:extLst>
                <a:ext uri="{FF2B5EF4-FFF2-40B4-BE49-F238E27FC236}">
                  <a16:creationId xmlns:a16="http://schemas.microsoft.com/office/drawing/2014/main" id="{34D5FA7E-E7FD-3143-A4E0-D1BE78EB8128}"/>
                </a:ext>
              </a:extLst>
            </p:cNvPr>
            <p:cNvSpPr>
              <a:spLocks noChangeAspect="1"/>
            </p:cNvSpPr>
            <p:nvPr/>
          </p:nvSpPr>
          <p:spPr bwMode="auto">
            <a:xfrm>
              <a:off x="1078009" y="512272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2" name="Group 210">
              <a:extLst>
                <a:ext uri="{FF2B5EF4-FFF2-40B4-BE49-F238E27FC236}">
                  <a16:creationId xmlns:a16="http://schemas.microsoft.com/office/drawing/2014/main" id="{71A625D2-DBE4-BD4B-AC6E-1B1F6AD7325D}"/>
                </a:ext>
              </a:extLst>
            </p:cNvPr>
            <p:cNvGrpSpPr>
              <a:grpSpLocks/>
            </p:cNvGrpSpPr>
            <p:nvPr/>
          </p:nvGrpSpPr>
          <p:grpSpPr bwMode="auto">
            <a:xfrm>
              <a:off x="1565045" y="5142793"/>
              <a:ext cx="304800" cy="762000"/>
              <a:chOff x="3216" y="1728"/>
              <a:chExt cx="192" cy="480"/>
            </a:xfrm>
          </p:grpSpPr>
          <p:sp>
            <p:nvSpPr>
              <p:cNvPr id="203" name="Line 8">
                <a:extLst>
                  <a:ext uri="{FF2B5EF4-FFF2-40B4-BE49-F238E27FC236}">
                    <a16:creationId xmlns:a16="http://schemas.microsoft.com/office/drawing/2014/main" id="{AC80251F-E82B-FB42-9F8F-D905D1CD2CB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59801D84-0BF6-064B-94AF-D44D2A3A77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9D8881C3-2AF1-F94F-9566-81B6BA3B71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94166F7B-A975-BB4A-9520-ACAAC267213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7" name="TextBox 206">
              <a:extLst>
                <a:ext uri="{FF2B5EF4-FFF2-40B4-BE49-F238E27FC236}">
                  <a16:creationId xmlns:a16="http://schemas.microsoft.com/office/drawing/2014/main" id="{045633F4-C19B-FE40-A230-EA84FD9D3874}"/>
                </a:ext>
              </a:extLst>
            </p:cNvPr>
            <p:cNvSpPr txBox="1"/>
            <p:nvPr/>
          </p:nvSpPr>
          <p:spPr>
            <a:xfrm>
              <a:off x="1299032" y="5357042"/>
              <a:ext cx="345258" cy="338554"/>
            </a:xfrm>
            <a:prstGeom prst="rect">
              <a:avLst/>
            </a:prstGeom>
            <a:noFill/>
          </p:spPr>
          <p:txBody>
            <a:bodyPr wrap="square" rtlCol="0">
              <a:spAutoFit/>
            </a:bodyPr>
            <a:lstStyle/>
            <a:p>
              <a:r>
                <a:rPr lang="en-US" sz="1600" dirty="0"/>
                <a:t>C</a:t>
              </a:r>
            </a:p>
          </p:txBody>
        </p:sp>
        <p:cxnSp>
          <p:nvCxnSpPr>
            <p:cNvPr id="208" name="Straight Connector 207">
              <a:extLst>
                <a:ext uri="{FF2B5EF4-FFF2-40B4-BE49-F238E27FC236}">
                  <a16:creationId xmlns:a16="http://schemas.microsoft.com/office/drawing/2014/main" id="{D3310DB1-4301-5F49-B563-FA0E4A5AFF2B}"/>
                </a:ext>
              </a:extLst>
            </p:cNvPr>
            <p:cNvCxnSpPr>
              <a:cxnSpLocks/>
            </p:cNvCxnSpPr>
            <p:nvPr/>
          </p:nvCxnSpPr>
          <p:spPr>
            <a:xfrm>
              <a:off x="1170624" y="5167113"/>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Freeform 208">
              <a:extLst>
                <a:ext uri="{FF2B5EF4-FFF2-40B4-BE49-F238E27FC236}">
                  <a16:creationId xmlns:a16="http://schemas.microsoft.com/office/drawing/2014/main" id="{C9525117-03BD-6445-A42F-3DB0F50C346B}"/>
                </a:ext>
              </a:extLst>
            </p:cNvPr>
            <p:cNvSpPr>
              <a:spLocks noChangeAspect="1"/>
            </p:cNvSpPr>
            <p:nvPr/>
          </p:nvSpPr>
          <p:spPr bwMode="auto">
            <a:xfrm rot="5400000">
              <a:off x="669577" y="473867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0" name="Oval 209">
              <a:extLst>
                <a:ext uri="{FF2B5EF4-FFF2-40B4-BE49-F238E27FC236}">
                  <a16:creationId xmlns:a16="http://schemas.microsoft.com/office/drawing/2014/main" id="{59C408F1-0D6D-484A-970F-5026C35F8CE6}"/>
                </a:ext>
              </a:extLst>
            </p:cNvPr>
            <p:cNvSpPr>
              <a:spLocks noChangeAspect="1" noChangeArrowheads="1"/>
            </p:cNvSpPr>
            <p:nvPr/>
          </p:nvSpPr>
          <p:spPr bwMode="auto">
            <a:xfrm>
              <a:off x="1094176" y="51029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1" name="Oval 210">
              <a:extLst>
                <a:ext uri="{FF2B5EF4-FFF2-40B4-BE49-F238E27FC236}">
                  <a16:creationId xmlns:a16="http://schemas.microsoft.com/office/drawing/2014/main" id="{4E3555B1-6CAB-A444-8081-C5C831948D05}"/>
                </a:ext>
              </a:extLst>
            </p:cNvPr>
            <p:cNvSpPr>
              <a:spLocks noChangeAspect="1" noChangeArrowheads="1"/>
            </p:cNvSpPr>
            <p:nvPr/>
          </p:nvSpPr>
          <p:spPr bwMode="auto">
            <a:xfrm>
              <a:off x="271216" y="50847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Oval 216">
              <a:extLst>
                <a:ext uri="{FF2B5EF4-FFF2-40B4-BE49-F238E27FC236}">
                  <a16:creationId xmlns:a16="http://schemas.microsoft.com/office/drawing/2014/main" id="{36BDD122-B782-774E-BD74-7F834DF03575}"/>
                </a:ext>
              </a:extLst>
            </p:cNvPr>
            <p:cNvSpPr>
              <a:spLocks noChangeAspect="1" noChangeArrowheads="1"/>
            </p:cNvSpPr>
            <p:nvPr/>
          </p:nvSpPr>
          <p:spPr bwMode="auto">
            <a:xfrm>
              <a:off x="1636720" y="50969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TextBox 217">
              <a:extLst>
                <a:ext uri="{FF2B5EF4-FFF2-40B4-BE49-F238E27FC236}">
                  <a16:creationId xmlns:a16="http://schemas.microsoft.com/office/drawing/2014/main" id="{8069B3A3-994B-0841-9408-2B9643D8147F}"/>
                </a:ext>
              </a:extLst>
            </p:cNvPr>
            <p:cNvSpPr txBox="1"/>
            <p:nvPr/>
          </p:nvSpPr>
          <p:spPr>
            <a:xfrm>
              <a:off x="475572" y="5248613"/>
              <a:ext cx="400820" cy="338554"/>
            </a:xfrm>
            <a:prstGeom prst="rect">
              <a:avLst/>
            </a:prstGeom>
            <a:noFill/>
          </p:spPr>
          <p:txBody>
            <a:bodyPr wrap="square" rtlCol="0">
              <a:spAutoFit/>
            </a:bodyPr>
            <a:lstStyle/>
            <a:p>
              <a:r>
                <a:rPr lang="en-US" sz="1600" dirty="0"/>
                <a:t>R</a:t>
              </a:r>
              <a:r>
                <a:rPr lang="en-US" sz="1600" baseline="-25000" dirty="0"/>
                <a:t>1</a:t>
              </a:r>
            </a:p>
          </p:txBody>
        </p:sp>
        <p:grpSp>
          <p:nvGrpSpPr>
            <p:cNvPr id="220" name="Group 220">
              <a:extLst>
                <a:ext uri="{FF2B5EF4-FFF2-40B4-BE49-F238E27FC236}">
                  <a16:creationId xmlns:a16="http://schemas.microsoft.com/office/drawing/2014/main" id="{A731638F-52A8-B047-A377-B60484791D24}"/>
                </a:ext>
              </a:extLst>
            </p:cNvPr>
            <p:cNvGrpSpPr>
              <a:grpSpLocks/>
            </p:cNvGrpSpPr>
            <p:nvPr/>
          </p:nvGrpSpPr>
          <p:grpSpPr bwMode="auto">
            <a:xfrm>
              <a:off x="1632098" y="5784250"/>
              <a:ext cx="152400" cy="304800"/>
              <a:chOff x="3264" y="3072"/>
              <a:chExt cx="96" cy="192"/>
            </a:xfrm>
          </p:grpSpPr>
          <p:sp>
            <p:nvSpPr>
              <p:cNvPr id="221" name="Line 17">
                <a:extLst>
                  <a:ext uri="{FF2B5EF4-FFF2-40B4-BE49-F238E27FC236}">
                    <a16:creationId xmlns:a16="http://schemas.microsoft.com/office/drawing/2014/main" id="{DE265B2D-9A6B-834B-BAB0-AF8E7899BE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18">
                <a:extLst>
                  <a:ext uri="{FF2B5EF4-FFF2-40B4-BE49-F238E27FC236}">
                    <a16:creationId xmlns:a16="http://schemas.microsoft.com/office/drawing/2014/main" id="{BBBCF551-1844-4144-9464-780EAF23D1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3" name="Group 220">
              <a:extLst>
                <a:ext uri="{FF2B5EF4-FFF2-40B4-BE49-F238E27FC236}">
                  <a16:creationId xmlns:a16="http://schemas.microsoft.com/office/drawing/2014/main" id="{A2DEBA0B-6CC6-A24E-B0F5-C5ED720DCC56}"/>
                </a:ext>
              </a:extLst>
            </p:cNvPr>
            <p:cNvGrpSpPr>
              <a:grpSpLocks/>
            </p:cNvGrpSpPr>
            <p:nvPr/>
          </p:nvGrpSpPr>
          <p:grpSpPr bwMode="auto">
            <a:xfrm>
              <a:off x="1080552" y="5808634"/>
              <a:ext cx="152400" cy="304800"/>
              <a:chOff x="3264" y="3072"/>
              <a:chExt cx="96" cy="192"/>
            </a:xfrm>
          </p:grpSpPr>
          <p:sp>
            <p:nvSpPr>
              <p:cNvPr id="224" name="Line 17">
                <a:extLst>
                  <a:ext uri="{FF2B5EF4-FFF2-40B4-BE49-F238E27FC236}">
                    <a16:creationId xmlns:a16="http://schemas.microsoft.com/office/drawing/2014/main" id="{E1BDFBF9-81CF-5942-8054-529D2C60017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432D8538-5018-9140-865E-ED170C94D6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7" name="TextBox 226">
              <a:extLst>
                <a:ext uri="{FF2B5EF4-FFF2-40B4-BE49-F238E27FC236}">
                  <a16:creationId xmlns:a16="http://schemas.microsoft.com/office/drawing/2014/main" id="{B80BCEBC-07C7-EA49-9703-29F9E5A70BA0}"/>
                </a:ext>
              </a:extLst>
            </p:cNvPr>
            <p:cNvSpPr txBox="1"/>
            <p:nvPr/>
          </p:nvSpPr>
          <p:spPr>
            <a:xfrm>
              <a:off x="765454" y="5421922"/>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228" name="Straight Connector 227">
              <a:extLst>
                <a:ext uri="{FF2B5EF4-FFF2-40B4-BE49-F238E27FC236}">
                  <a16:creationId xmlns:a16="http://schemas.microsoft.com/office/drawing/2014/main" id="{6B048C70-2736-6C40-9047-CCCAF1F21F43}"/>
                </a:ext>
              </a:extLst>
            </p:cNvPr>
            <p:cNvCxnSpPr>
              <a:cxnSpLocks/>
            </p:cNvCxnSpPr>
            <p:nvPr/>
          </p:nvCxnSpPr>
          <p:spPr>
            <a:xfrm>
              <a:off x="1700976" y="516101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1" name="Group 300">
              <a:extLst>
                <a:ext uri="{FF2B5EF4-FFF2-40B4-BE49-F238E27FC236}">
                  <a16:creationId xmlns:a16="http://schemas.microsoft.com/office/drawing/2014/main" id="{810F6C19-0BCF-384A-A373-A3D56B9FEEAB}"/>
                </a:ext>
              </a:extLst>
            </p:cNvPr>
            <p:cNvGrpSpPr>
              <a:grpSpLocks/>
            </p:cNvGrpSpPr>
            <p:nvPr/>
          </p:nvGrpSpPr>
          <p:grpSpPr bwMode="auto">
            <a:xfrm>
              <a:off x="2128539" y="5151398"/>
              <a:ext cx="533400" cy="762000"/>
              <a:chOff x="4896" y="1728"/>
              <a:chExt cx="336" cy="480"/>
            </a:xfrm>
          </p:grpSpPr>
          <p:grpSp>
            <p:nvGrpSpPr>
              <p:cNvPr id="232" name="Group 267">
                <a:extLst>
                  <a:ext uri="{FF2B5EF4-FFF2-40B4-BE49-F238E27FC236}">
                    <a16:creationId xmlns:a16="http://schemas.microsoft.com/office/drawing/2014/main" id="{E87B20AA-332D-D94D-8330-2A99ABC84C6B}"/>
                  </a:ext>
                </a:extLst>
              </p:cNvPr>
              <p:cNvGrpSpPr>
                <a:grpSpLocks/>
              </p:cNvGrpSpPr>
              <p:nvPr/>
            </p:nvGrpSpPr>
            <p:grpSpPr bwMode="auto">
              <a:xfrm>
                <a:off x="4896" y="1728"/>
                <a:ext cx="96" cy="480"/>
                <a:chOff x="3935" y="1728"/>
                <a:chExt cx="96" cy="480"/>
              </a:xfrm>
            </p:grpSpPr>
            <p:sp>
              <p:nvSpPr>
                <p:cNvPr id="249" name="Arc 268">
                  <a:extLst>
                    <a:ext uri="{FF2B5EF4-FFF2-40B4-BE49-F238E27FC236}">
                      <a16:creationId xmlns:a16="http://schemas.microsoft.com/office/drawing/2014/main" id="{07B66ADA-6FEF-D841-8080-563A2DFDD76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69">
                  <a:extLst>
                    <a:ext uri="{FF2B5EF4-FFF2-40B4-BE49-F238E27FC236}">
                      <a16:creationId xmlns:a16="http://schemas.microsoft.com/office/drawing/2014/main" id="{E2F000A6-CD10-614C-8FB2-2D99228A10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Arc 270">
                  <a:extLst>
                    <a:ext uri="{FF2B5EF4-FFF2-40B4-BE49-F238E27FC236}">
                      <a16:creationId xmlns:a16="http://schemas.microsoft.com/office/drawing/2014/main" id="{0AAC5CAF-D198-A84B-9516-4D4C8213723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Arc 271">
                  <a:extLst>
                    <a:ext uri="{FF2B5EF4-FFF2-40B4-BE49-F238E27FC236}">
                      <a16:creationId xmlns:a16="http://schemas.microsoft.com/office/drawing/2014/main" id="{71F235A1-EF63-7E4F-A117-07845A2C80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3" name="Line 272">
                  <a:extLst>
                    <a:ext uri="{FF2B5EF4-FFF2-40B4-BE49-F238E27FC236}">
                      <a16:creationId xmlns:a16="http://schemas.microsoft.com/office/drawing/2014/main" id="{7CE07A72-F79C-AA4C-A16B-F77EA1F03E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Line 273">
                  <a:extLst>
                    <a:ext uri="{FF2B5EF4-FFF2-40B4-BE49-F238E27FC236}">
                      <a16:creationId xmlns:a16="http://schemas.microsoft.com/office/drawing/2014/main" id="{F70BDD19-748F-C84D-81DC-97E09F9F62B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Arc 274">
                  <a:extLst>
                    <a:ext uri="{FF2B5EF4-FFF2-40B4-BE49-F238E27FC236}">
                      <a16:creationId xmlns:a16="http://schemas.microsoft.com/office/drawing/2014/main" id="{5620852E-9FA5-824F-AE80-74334F428DB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75">
                  <a:extLst>
                    <a:ext uri="{FF2B5EF4-FFF2-40B4-BE49-F238E27FC236}">
                      <a16:creationId xmlns:a16="http://schemas.microsoft.com/office/drawing/2014/main" id="{BB4EA0E1-E398-6F4F-BA17-307D28E94E0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76">
                  <a:extLst>
                    <a:ext uri="{FF2B5EF4-FFF2-40B4-BE49-F238E27FC236}">
                      <a16:creationId xmlns:a16="http://schemas.microsoft.com/office/drawing/2014/main" id="{DA64742C-9E80-6440-9950-7F670F3929B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77">
                  <a:extLst>
                    <a:ext uri="{FF2B5EF4-FFF2-40B4-BE49-F238E27FC236}">
                      <a16:creationId xmlns:a16="http://schemas.microsoft.com/office/drawing/2014/main" id="{C1763044-0B3A-4F49-893E-79A1E40DB9D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78">
                  <a:extLst>
                    <a:ext uri="{FF2B5EF4-FFF2-40B4-BE49-F238E27FC236}">
                      <a16:creationId xmlns:a16="http://schemas.microsoft.com/office/drawing/2014/main" id="{E18722A9-4F7F-AC41-9B99-3A95795E507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0" name="Arc 279">
                  <a:extLst>
                    <a:ext uri="{FF2B5EF4-FFF2-40B4-BE49-F238E27FC236}">
                      <a16:creationId xmlns:a16="http://schemas.microsoft.com/office/drawing/2014/main" id="{A2594337-9743-0748-A4C1-11A91EB4361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80">
                  <a:extLst>
                    <a:ext uri="{FF2B5EF4-FFF2-40B4-BE49-F238E27FC236}">
                      <a16:creationId xmlns:a16="http://schemas.microsoft.com/office/drawing/2014/main" id="{7D582507-B6C7-7441-AEA7-EA4637E2B2E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3" name="Group 281">
                <a:extLst>
                  <a:ext uri="{FF2B5EF4-FFF2-40B4-BE49-F238E27FC236}">
                    <a16:creationId xmlns:a16="http://schemas.microsoft.com/office/drawing/2014/main" id="{4511F9A9-ADFB-7041-B03D-31C3F0112E64}"/>
                  </a:ext>
                </a:extLst>
              </p:cNvPr>
              <p:cNvGrpSpPr>
                <a:grpSpLocks/>
              </p:cNvGrpSpPr>
              <p:nvPr/>
            </p:nvGrpSpPr>
            <p:grpSpPr bwMode="auto">
              <a:xfrm flipH="1">
                <a:off x="5136" y="1728"/>
                <a:ext cx="96" cy="480"/>
                <a:chOff x="3935" y="1728"/>
                <a:chExt cx="96" cy="480"/>
              </a:xfrm>
            </p:grpSpPr>
            <p:sp>
              <p:nvSpPr>
                <p:cNvPr id="236" name="Arc 282">
                  <a:extLst>
                    <a:ext uri="{FF2B5EF4-FFF2-40B4-BE49-F238E27FC236}">
                      <a16:creationId xmlns:a16="http://schemas.microsoft.com/office/drawing/2014/main" id="{6C5DC317-BD79-6E45-B4E8-C2B80BB79FE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7" name="Arc 283">
                  <a:extLst>
                    <a:ext uri="{FF2B5EF4-FFF2-40B4-BE49-F238E27FC236}">
                      <a16:creationId xmlns:a16="http://schemas.microsoft.com/office/drawing/2014/main" id="{E8776787-067E-FB40-BCE6-2803FAB46BC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8" name="Arc 284">
                  <a:extLst>
                    <a:ext uri="{FF2B5EF4-FFF2-40B4-BE49-F238E27FC236}">
                      <a16:creationId xmlns:a16="http://schemas.microsoft.com/office/drawing/2014/main" id="{5C0A7E5C-7B8C-164F-AA7A-F5729527F7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9" name="Arc 285">
                  <a:extLst>
                    <a:ext uri="{FF2B5EF4-FFF2-40B4-BE49-F238E27FC236}">
                      <a16:creationId xmlns:a16="http://schemas.microsoft.com/office/drawing/2014/main" id="{DAE2EE8F-8EB2-FB44-A49D-C1F2B6778C4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0" name="Line 286">
                  <a:extLst>
                    <a:ext uri="{FF2B5EF4-FFF2-40B4-BE49-F238E27FC236}">
                      <a16:creationId xmlns:a16="http://schemas.microsoft.com/office/drawing/2014/main" id="{2B918CF8-1520-1D4A-943D-D087DEDEF0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287">
                  <a:extLst>
                    <a:ext uri="{FF2B5EF4-FFF2-40B4-BE49-F238E27FC236}">
                      <a16:creationId xmlns:a16="http://schemas.microsoft.com/office/drawing/2014/main" id="{3ACD2492-4475-804D-972A-3FA74B87E1A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Arc 288">
                  <a:extLst>
                    <a:ext uri="{FF2B5EF4-FFF2-40B4-BE49-F238E27FC236}">
                      <a16:creationId xmlns:a16="http://schemas.microsoft.com/office/drawing/2014/main" id="{89EDB650-BF58-9C4C-AF75-6D657CFBDE5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3" name="Arc 289">
                  <a:extLst>
                    <a:ext uri="{FF2B5EF4-FFF2-40B4-BE49-F238E27FC236}">
                      <a16:creationId xmlns:a16="http://schemas.microsoft.com/office/drawing/2014/main" id="{C3E3D8C3-F94F-0549-A4D4-E09099D49FB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4" name="Arc 290">
                  <a:extLst>
                    <a:ext uri="{FF2B5EF4-FFF2-40B4-BE49-F238E27FC236}">
                      <a16:creationId xmlns:a16="http://schemas.microsoft.com/office/drawing/2014/main" id="{9D49BA95-78E2-9148-9575-A770D088BA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5" name="Arc 291">
                  <a:extLst>
                    <a:ext uri="{FF2B5EF4-FFF2-40B4-BE49-F238E27FC236}">
                      <a16:creationId xmlns:a16="http://schemas.microsoft.com/office/drawing/2014/main" id="{9EA32289-EFA0-654F-B89C-C3F177C516D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 name="Arc 292">
                  <a:extLst>
                    <a:ext uri="{FF2B5EF4-FFF2-40B4-BE49-F238E27FC236}">
                      <a16:creationId xmlns:a16="http://schemas.microsoft.com/office/drawing/2014/main" id="{0C428E08-F1B1-CC4B-B7E5-9EC48663CB9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7" name="Arc 293">
                  <a:extLst>
                    <a:ext uri="{FF2B5EF4-FFF2-40B4-BE49-F238E27FC236}">
                      <a16:creationId xmlns:a16="http://schemas.microsoft.com/office/drawing/2014/main" id="{8DDE2AC5-8EBE-7945-8CC9-D5D3EC16AF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94">
                  <a:extLst>
                    <a:ext uri="{FF2B5EF4-FFF2-40B4-BE49-F238E27FC236}">
                      <a16:creationId xmlns:a16="http://schemas.microsoft.com/office/drawing/2014/main" id="{D05E3E59-061E-9B4D-B027-8B971E5FF15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34" name="Line 295">
                <a:extLst>
                  <a:ext uri="{FF2B5EF4-FFF2-40B4-BE49-F238E27FC236}">
                    <a16:creationId xmlns:a16="http://schemas.microsoft.com/office/drawing/2014/main" id="{AFF07941-8F99-0C41-A54E-1573B33DEA8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296">
                <a:extLst>
                  <a:ext uri="{FF2B5EF4-FFF2-40B4-BE49-F238E27FC236}">
                    <a16:creationId xmlns:a16="http://schemas.microsoft.com/office/drawing/2014/main" id="{6BCD189C-32AD-0A46-86A1-CB0BA24F2E7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2" name="Group 220">
              <a:extLst>
                <a:ext uri="{FF2B5EF4-FFF2-40B4-BE49-F238E27FC236}">
                  <a16:creationId xmlns:a16="http://schemas.microsoft.com/office/drawing/2014/main" id="{EEC864C8-D611-0842-B0FA-3F7787813582}"/>
                </a:ext>
              </a:extLst>
            </p:cNvPr>
            <p:cNvGrpSpPr>
              <a:grpSpLocks/>
            </p:cNvGrpSpPr>
            <p:nvPr/>
          </p:nvGrpSpPr>
          <p:grpSpPr bwMode="auto">
            <a:xfrm>
              <a:off x="2125874" y="5887882"/>
              <a:ext cx="152400" cy="304800"/>
              <a:chOff x="3264" y="3072"/>
              <a:chExt cx="96" cy="192"/>
            </a:xfrm>
          </p:grpSpPr>
          <p:sp>
            <p:nvSpPr>
              <p:cNvPr id="263" name="Line 17">
                <a:extLst>
                  <a:ext uri="{FF2B5EF4-FFF2-40B4-BE49-F238E27FC236}">
                    <a16:creationId xmlns:a16="http://schemas.microsoft.com/office/drawing/2014/main" id="{6A57BD3B-4D89-134B-A2DF-C073587A56E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Freeform 18">
                <a:extLst>
                  <a:ext uri="{FF2B5EF4-FFF2-40B4-BE49-F238E27FC236}">
                    <a16:creationId xmlns:a16="http://schemas.microsoft.com/office/drawing/2014/main" id="{58C61483-0182-0B44-B0FD-CDBB98816A3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8" name="Group 220">
              <a:extLst>
                <a:ext uri="{FF2B5EF4-FFF2-40B4-BE49-F238E27FC236}">
                  <a16:creationId xmlns:a16="http://schemas.microsoft.com/office/drawing/2014/main" id="{5CF62881-E4E7-CC4B-BA09-6B7A352F6D1B}"/>
                </a:ext>
              </a:extLst>
            </p:cNvPr>
            <p:cNvGrpSpPr>
              <a:grpSpLocks/>
            </p:cNvGrpSpPr>
            <p:nvPr/>
          </p:nvGrpSpPr>
          <p:grpSpPr bwMode="auto">
            <a:xfrm>
              <a:off x="2509922" y="5881786"/>
              <a:ext cx="152400" cy="304800"/>
              <a:chOff x="3264" y="3072"/>
              <a:chExt cx="96" cy="192"/>
            </a:xfrm>
          </p:grpSpPr>
          <p:sp>
            <p:nvSpPr>
              <p:cNvPr id="285" name="Line 17">
                <a:extLst>
                  <a:ext uri="{FF2B5EF4-FFF2-40B4-BE49-F238E27FC236}">
                    <a16:creationId xmlns:a16="http://schemas.microsoft.com/office/drawing/2014/main" id="{178A8118-9DBF-A84F-AD6D-C7FAD7412AA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Freeform 18">
                <a:extLst>
                  <a:ext uri="{FF2B5EF4-FFF2-40B4-BE49-F238E27FC236}">
                    <a16:creationId xmlns:a16="http://schemas.microsoft.com/office/drawing/2014/main" id="{BA8AF098-1A7D-F148-B0F5-A93DA85F47C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5AC79F54-516B-0F43-889C-E933950743ED}"/>
                </a:ext>
              </a:extLst>
            </p:cNvPr>
            <p:cNvCxnSpPr>
              <a:cxnSpLocks/>
            </p:cNvCxnSpPr>
            <p:nvPr/>
          </p:nvCxnSpPr>
          <p:spPr>
            <a:xfrm>
              <a:off x="2578800" y="516101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8" name="Oval 287">
              <a:extLst>
                <a:ext uri="{FF2B5EF4-FFF2-40B4-BE49-F238E27FC236}">
                  <a16:creationId xmlns:a16="http://schemas.microsoft.com/office/drawing/2014/main" id="{9B0A77CA-4FEB-3946-8911-0C53C7117A5F}"/>
                </a:ext>
              </a:extLst>
            </p:cNvPr>
            <p:cNvSpPr>
              <a:spLocks noChangeAspect="1" noChangeArrowheads="1"/>
            </p:cNvSpPr>
            <p:nvPr/>
          </p:nvSpPr>
          <p:spPr bwMode="auto">
            <a:xfrm>
              <a:off x="2971744" y="51029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5" name="TextBox 324">
              <a:extLst>
                <a:ext uri="{FF2B5EF4-FFF2-40B4-BE49-F238E27FC236}">
                  <a16:creationId xmlns:a16="http://schemas.microsoft.com/office/drawing/2014/main" id="{EF89FA90-19FB-5047-82C3-9C1C939FB8C3}"/>
                </a:ext>
              </a:extLst>
            </p:cNvPr>
            <p:cNvSpPr txBox="1"/>
            <p:nvPr/>
          </p:nvSpPr>
          <p:spPr>
            <a:xfrm>
              <a:off x="1853768" y="5509442"/>
              <a:ext cx="345258" cy="338554"/>
            </a:xfrm>
            <a:prstGeom prst="rect">
              <a:avLst/>
            </a:prstGeom>
            <a:noFill/>
          </p:spPr>
          <p:txBody>
            <a:bodyPr wrap="square" rtlCol="0">
              <a:spAutoFit/>
            </a:bodyPr>
            <a:lstStyle/>
            <a:p>
              <a:r>
                <a:rPr lang="en-US" sz="1600" dirty="0"/>
                <a:t>L</a:t>
              </a:r>
            </a:p>
          </p:txBody>
        </p:sp>
        <p:sp>
          <p:nvSpPr>
            <p:cNvPr id="326" name="TextBox 325">
              <a:extLst>
                <a:ext uri="{FF2B5EF4-FFF2-40B4-BE49-F238E27FC236}">
                  <a16:creationId xmlns:a16="http://schemas.microsoft.com/office/drawing/2014/main" id="{CEA66BF1-CF97-D04B-8A43-40FED2374C34}"/>
                </a:ext>
              </a:extLst>
            </p:cNvPr>
            <p:cNvSpPr txBox="1"/>
            <p:nvPr/>
          </p:nvSpPr>
          <p:spPr>
            <a:xfrm>
              <a:off x="2262200" y="4844978"/>
              <a:ext cx="345258" cy="338554"/>
            </a:xfrm>
            <a:prstGeom prst="rect">
              <a:avLst/>
            </a:prstGeom>
            <a:noFill/>
          </p:spPr>
          <p:txBody>
            <a:bodyPr wrap="square" rtlCol="0">
              <a:spAutoFit/>
            </a:bodyPr>
            <a:lstStyle/>
            <a:p>
              <a:r>
                <a:rPr lang="en-US" sz="1600" dirty="0"/>
                <a:t>M</a:t>
              </a:r>
            </a:p>
          </p:txBody>
        </p:sp>
        <p:sp>
          <p:nvSpPr>
            <p:cNvPr id="152" name="TextBox 151">
              <a:extLst>
                <a:ext uri="{FF2B5EF4-FFF2-40B4-BE49-F238E27FC236}">
                  <a16:creationId xmlns:a16="http://schemas.microsoft.com/office/drawing/2014/main" id="{5477D691-6896-A14F-AE8C-FE532A7225C3}"/>
                </a:ext>
              </a:extLst>
            </p:cNvPr>
            <p:cNvSpPr txBox="1"/>
            <p:nvPr/>
          </p:nvSpPr>
          <p:spPr>
            <a:xfrm>
              <a:off x="383833" y="6229450"/>
              <a:ext cx="2938272" cy="369332"/>
            </a:xfrm>
            <a:prstGeom prst="rect">
              <a:avLst/>
            </a:prstGeom>
            <a:noFill/>
          </p:spPr>
          <p:txBody>
            <a:bodyPr wrap="square" rtlCol="0">
              <a:spAutoFit/>
            </a:bodyPr>
            <a:lstStyle/>
            <a:p>
              <a:r>
                <a:rPr lang="en-US" dirty="0"/>
                <a:t>Tuned circuit</a:t>
              </a:r>
            </a:p>
          </p:txBody>
        </p:sp>
      </p:grpSp>
    </p:spTree>
    <p:extLst>
      <p:ext uri="{BB962C8B-B14F-4D97-AF65-F5344CB8AC3E}">
        <p14:creationId xmlns:p14="http://schemas.microsoft.com/office/powerpoint/2010/main" val="11273805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More on oscillation</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98122" y="2203377"/>
                <a:ext cx="7840850" cy="3747329"/>
              </a:xfrm>
              <a:prstGeom prst="rect">
                <a:avLst/>
              </a:prstGeom>
              <a:noFill/>
            </p:spPr>
            <p:txBody>
              <a:bodyPr wrap="square" rtlCol="0">
                <a:noAutofit/>
              </a:bodyPr>
              <a:lstStyle/>
              <a:p>
                <a:pPr marL="285750" indent="-285750">
                  <a:buFont typeface="Arial" panose="020B0604020202020204" pitchFamily="34" charset="0"/>
                  <a:buChar char="•"/>
                </a:pPr>
                <a:r>
                  <a:rPr lang="en-US" sz="2000" b="0" dirty="0"/>
                  <a:t>For sine waves, </a:t>
                </a:r>
                <a14:m>
                  <m:oMath xmlns:m="http://schemas.openxmlformats.org/officeDocument/2006/math">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e>
                    </m:d>
                    <m:r>
                      <a:rPr lang="en-US" sz="2000" b="0" i="1" smtClean="0">
                        <a:latin typeface="Cambria Math" panose="02040503050406030204" pitchFamily="18" charset="0"/>
                      </a:rPr>
                      <m:t>=1, </m:t>
                    </m:r>
                    <m:r>
                      <a:rPr lang="en-US" sz="2000" b="0" i="1" smtClean="0">
                        <a:latin typeface="Cambria Math" panose="02040503050406030204" pitchFamily="18" charset="0"/>
                      </a:rPr>
                      <m:t>𝐴𝐵</m:t>
                    </m:r>
                    <m:r>
                      <a:rPr lang="en-US" sz="2000" b="0" i="1" smtClean="0">
                        <a:latin typeface="Cambria Math" panose="02040503050406030204" pitchFamily="18" charset="0"/>
                        <a:ea typeface="Cambria Math" panose="02040503050406030204" pitchFamily="18" charset="0"/>
                      </a:rPr>
                      <m:t>&gt;1</m:t>
                    </m:r>
                  </m:oMath>
                </a14:m>
                <a:r>
                  <a:rPr lang="en-US" sz="2000" b="0" dirty="0"/>
                  <a:t> </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𝐴𝐵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You can use the feedback networks on the previous slide for B</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Want hi Q for stability</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𝑜</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𝐴</m:t>
                        </m:r>
                      </m:num>
                      <m:den>
                        <m:r>
                          <a:rPr lang="en-US" sz="2000" i="1">
                            <a:latin typeface="Cambria Math" panose="02040503050406030204" pitchFamily="18" charset="0"/>
                          </a:rPr>
                          <m:t>1−</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𝐴</m:t>
                            </m:r>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𝐿</m:t>
                            </m:r>
                            <m:r>
                              <a:rPr lang="en-US" sz="2000" i="1">
                                <a:latin typeface="Cambria Math" panose="02040503050406030204" pitchFamily="18" charset="0"/>
                                <a:ea typeface="Cambria Math" panose="02040503050406030204" pitchFamily="18" charset="0"/>
                              </a:rPr>
                              <m:t>−</m:t>
                            </m:r>
                            <m:f>
                              <m:fPr>
                                <m:type m:val="skw"/>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r>
                              <a:rPr lang="en-US" sz="2000" i="1">
                                <a:latin typeface="Cambria Math" panose="02040503050406030204" pitchFamily="18" charset="0"/>
                                <a:ea typeface="Cambria Math" panose="02040503050406030204" pitchFamily="18" charset="0"/>
                              </a:rPr>
                              <m:t>)</m:t>
                            </m:r>
                          </m:den>
                        </m:f>
                      </m:den>
                    </m:f>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𝑖</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𝑄</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𝑅</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98122" y="2203377"/>
                <a:ext cx="7840850" cy="3747329"/>
              </a:xfrm>
              <a:prstGeom prst="rect">
                <a:avLst/>
              </a:prstGeom>
              <a:blipFill>
                <a:blip r:embed="rId3"/>
                <a:stretch>
                  <a:fillRect l="-647" t="-101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D3433058-5B50-1F4E-A2AC-A350C29855FB}"/>
              </a:ext>
            </a:extLst>
          </p:cNvPr>
          <p:cNvGrpSpPr/>
          <p:nvPr/>
        </p:nvGrpSpPr>
        <p:grpSpPr>
          <a:xfrm>
            <a:off x="8983037" y="1036606"/>
            <a:ext cx="2710841" cy="1893497"/>
            <a:chOff x="9227683" y="2678119"/>
            <a:chExt cx="2710841"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827403" y="2678119"/>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642900" y="309313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681216" y="3977762"/>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915181" y="2953193"/>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10023513" y="4064060"/>
              <a:ext cx="341523" cy="372626"/>
            </a:xfrm>
            <a:prstGeom prst="rect">
              <a:avLst/>
            </a:prstGeom>
            <a:noFill/>
          </p:spPr>
          <p:txBody>
            <a:bodyPr wrap="square" rtlCol="0">
              <a:spAutoFit/>
            </a:bodyPr>
            <a:lstStyle/>
            <a:p>
              <a:r>
                <a:rPr lang="en-US" dirty="0"/>
                <a:t>B</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596598" y="3168288"/>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9230362" y="3151010"/>
              <a:ext cx="0" cy="1060704"/>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9227683" y="3168817"/>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9235384" y="4198097"/>
              <a:ext cx="44583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1400584" y="3151010"/>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848446" y="4286812"/>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56A60BF-BE48-9A43-9895-FBA7E0D8069D}"/>
                </a:ext>
              </a:extLst>
            </p:cNvPr>
            <p:cNvSpPr txBox="1"/>
            <p:nvPr/>
          </p:nvSpPr>
          <p:spPr>
            <a:xfrm>
              <a:off x="11501609" y="2788289"/>
              <a:ext cx="436915" cy="369332"/>
            </a:xfrm>
            <a:prstGeom prst="rect">
              <a:avLst/>
            </a:prstGeom>
            <a:noFill/>
          </p:spPr>
          <p:txBody>
            <a:bodyPr wrap="square" rtlCol="0">
              <a:spAutoFit/>
            </a:bodyPr>
            <a:lstStyle/>
            <a:p>
              <a:r>
                <a:rPr lang="en-US" dirty="0"/>
                <a:t>v</a:t>
              </a:r>
              <a:r>
                <a:rPr lang="en-US" baseline="-25000" dirty="0"/>
                <a:t>1</a:t>
              </a:r>
            </a:p>
          </p:txBody>
        </p:sp>
      </p:grpSp>
      <p:grpSp>
        <p:nvGrpSpPr>
          <p:cNvPr id="30" name="Group 29">
            <a:extLst>
              <a:ext uri="{FF2B5EF4-FFF2-40B4-BE49-F238E27FC236}">
                <a16:creationId xmlns:a16="http://schemas.microsoft.com/office/drawing/2014/main" id="{1D35A345-D6B2-B043-8815-788D82C36797}"/>
              </a:ext>
            </a:extLst>
          </p:cNvPr>
          <p:cNvGrpSpPr/>
          <p:nvPr/>
        </p:nvGrpSpPr>
        <p:grpSpPr>
          <a:xfrm>
            <a:off x="8230990" y="3694598"/>
            <a:ext cx="3367773" cy="2016626"/>
            <a:chOff x="2969491" y="3545181"/>
            <a:chExt cx="3367773" cy="2016626"/>
          </a:xfrm>
        </p:grpSpPr>
        <p:grpSp>
          <p:nvGrpSpPr>
            <p:cNvPr id="31" name="Group 210">
              <a:extLst>
                <a:ext uri="{FF2B5EF4-FFF2-40B4-BE49-F238E27FC236}">
                  <a16:creationId xmlns:a16="http://schemas.microsoft.com/office/drawing/2014/main" id="{FF918263-7242-9F45-A207-6F4194D05104}"/>
                </a:ext>
              </a:extLst>
            </p:cNvPr>
            <p:cNvGrpSpPr>
              <a:grpSpLocks/>
            </p:cNvGrpSpPr>
            <p:nvPr/>
          </p:nvGrpSpPr>
          <p:grpSpPr bwMode="auto">
            <a:xfrm rot="5400000">
              <a:off x="5114443" y="3696395"/>
              <a:ext cx="304800" cy="762000"/>
              <a:chOff x="3216" y="1728"/>
              <a:chExt cx="192" cy="480"/>
            </a:xfrm>
          </p:grpSpPr>
          <p:sp>
            <p:nvSpPr>
              <p:cNvPr id="75" name="Line 8">
                <a:extLst>
                  <a:ext uri="{FF2B5EF4-FFF2-40B4-BE49-F238E27FC236}">
                    <a16:creationId xmlns:a16="http://schemas.microsoft.com/office/drawing/2014/main" id="{55030D62-6C36-354E-9260-723B9C5E377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CB1B3F4A-6EC7-C247-B0BD-24E6C506E8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A7D8E2AA-D1E6-134F-BFC4-AE76A10EFE3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4EC929A8-CDAD-814B-8709-7C07C1AA39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 name="Freeform 12">
              <a:extLst>
                <a:ext uri="{FF2B5EF4-FFF2-40B4-BE49-F238E27FC236}">
                  <a16:creationId xmlns:a16="http://schemas.microsoft.com/office/drawing/2014/main" id="{D23AF698-A440-D643-BDFF-2A941AD71DF4}"/>
                </a:ext>
              </a:extLst>
            </p:cNvPr>
            <p:cNvSpPr>
              <a:spLocks noChangeAspect="1"/>
            </p:cNvSpPr>
            <p:nvPr/>
          </p:nvSpPr>
          <p:spPr bwMode="auto">
            <a:xfrm>
              <a:off x="3354198" y="457120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 name="Group 220">
              <a:extLst>
                <a:ext uri="{FF2B5EF4-FFF2-40B4-BE49-F238E27FC236}">
                  <a16:creationId xmlns:a16="http://schemas.microsoft.com/office/drawing/2014/main" id="{532B1B58-1447-2C40-B0C2-BF1B1B028267}"/>
                </a:ext>
              </a:extLst>
            </p:cNvPr>
            <p:cNvGrpSpPr>
              <a:grpSpLocks/>
            </p:cNvGrpSpPr>
            <p:nvPr/>
          </p:nvGrpSpPr>
          <p:grpSpPr bwMode="auto">
            <a:xfrm>
              <a:off x="3353806" y="5257007"/>
              <a:ext cx="152400" cy="304800"/>
              <a:chOff x="3264" y="3072"/>
              <a:chExt cx="96" cy="192"/>
            </a:xfrm>
          </p:grpSpPr>
          <p:sp>
            <p:nvSpPr>
              <p:cNvPr id="73" name="Line 17">
                <a:extLst>
                  <a:ext uri="{FF2B5EF4-FFF2-40B4-BE49-F238E27FC236}">
                    <a16:creationId xmlns:a16="http://schemas.microsoft.com/office/drawing/2014/main" id="{857D11D3-7337-BF4B-AB22-0CDA413AF08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8">
                <a:extLst>
                  <a:ext uri="{FF2B5EF4-FFF2-40B4-BE49-F238E27FC236}">
                    <a16:creationId xmlns:a16="http://schemas.microsoft.com/office/drawing/2014/main" id="{DEC4922F-887B-3A4F-AC58-5600C7CA627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 name="Group 209">
              <a:extLst>
                <a:ext uri="{FF2B5EF4-FFF2-40B4-BE49-F238E27FC236}">
                  <a16:creationId xmlns:a16="http://schemas.microsoft.com/office/drawing/2014/main" id="{751965D4-5E50-AA40-9AE3-3F9AC34266D5}"/>
                </a:ext>
              </a:extLst>
            </p:cNvPr>
            <p:cNvGrpSpPr>
              <a:grpSpLocks/>
            </p:cNvGrpSpPr>
            <p:nvPr/>
          </p:nvGrpSpPr>
          <p:grpSpPr bwMode="auto">
            <a:xfrm rot="5400000">
              <a:off x="4496808" y="3696992"/>
              <a:ext cx="152400" cy="762000"/>
              <a:chOff x="3935" y="1728"/>
              <a:chExt cx="96" cy="480"/>
            </a:xfrm>
          </p:grpSpPr>
          <p:sp>
            <p:nvSpPr>
              <p:cNvPr id="59" name="Arc 59">
                <a:extLst>
                  <a:ext uri="{FF2B5EF4-FFF2-40B4-BE49-F238E27FC236}">
                    <a16:creationId xmlns:a16="http://schemas.microsoft.com/office/drawing/2014/main" id="{863DE6BB-8CBD-A849-A779-52D63D4D635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0">
                <a:extLst>
                  <a:ext uri="{FF2B5EF4-FFF2-40B4-BE49-F238E27FC236}">
                    <a16:creationId xmlns:a16="http://schemas.microsoft.com/office/drawing/2014/main" id="{76C569D1-87D6-AF4E-9566-F45BC9E4CE4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1">
                <a:extLst>
                  <a:ext uri="{FF2B5EF4-FFF2-40B4-BE49-F238E27FC236}">
                    <a16:creationId xmlns:a16="http://schemas.microsoft.com/office/drawing/2014/main" id="{D5CE1CCB-CF1D-044B-8B9E-A35D724097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2">
                <a:extLst>
                  <a:ext uri="{FF2B5EF4-FFF2-40B4-BE49-F238E27FC236}">
                    <a16:creationId xmlns:a16="http://schemas.microsoft.com/office/drawing/2014/main" id="{5079ABAC-6A57-214A-B718-7297B8800E1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Line 63">
                <a:extLst>
                  <a:ext uri="{FF2B5EF4-FFF2-40B4-BE49-F238E27FC236}">
                    <a16:creationId xmlns:a16="http://schemas.microsoft.com/office/drawing/2014/main" id="{A4B0C5C2-F0E0-F84E-8AED-02027A3970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64">
                <a:extLst>
                  <a:ext uri="{FF2B5EF4-FFF2-40B4-BE49-F238E27FC236}">
                    <a16:creationId xmlns:a16="http://schemas.microsoft.com/office/drawing/2014/main" id="{6808EECB-E9C4-964F-9232-C297348785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Arc 65">
                <a:extLst>
                  <a:ext uri="{FF2B5EF4-FFF2-40B4-BE49-F238E27FC236}">
                    <a16:creationId xmlns:a16="http://schemas.microsoft.com/office/drawing/2014/main" id="{3E3E6E56-D530-0840-A8F8-D886AAD1C2A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66">
                <a:extLst>
                  <a:ext uri="{FF2B5EF4-FFF2-40B4-BE49-F238E27FC236}">
                    <a16:creationId xmlns:a16="http://schemas.microsoft.com/office/drawing/2014/main" id="{519A980C-FB42-0C47-82B3-613796B61AF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67">
                <a:extLst>
                  <a:ext uri="{FF2B5EF4-FFF2-40B4-BE49-F238E27FC236}">
                    <a16:creationId xmlns:a16="http://schemas.microsoft.com/office/drawing/2014/main" id="{144873E9-D45D-2042-A2BC-F21D6346F08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8">
                <a:extLst>
                  <a:ext uri="{FF2B5EF4-FFF2-40B4-BE49-F238E27FC236}">
                    <a16:creationId xmlns:a16="http://schemas.microsoft.com/office/drawing/2014/main" id="{8A10175D-B97B-FF40-B8E1-8BFA00DDF42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9">
                <a:extLst>
                  <a:ext uri="{FF2B5EF4-FFF2-40B4-BE49-F238E27FC236}">
                    <a16:creationId xmlns:a16="http://schemas.microsoft.com/office/drawing/2014/main" id="{FE64D9FF-880A-D640-995E-2F0B6F2B2C3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70">
                <a:extLst>
                  <a:ext uri="{FF2B5EF4-FFF2-40B4-BE49-F238E27FC236}">
                    <a16:creationId xmlns:a16="http://schemas.microsoft.com/office/drawing/2014/main" id="{7B57B3B0-C7B3-F141-879B-AE8AA248DC6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71">
                <a:extLst>
                  <a:ext uri="{FF2B5EF4-FFF2-40B4-BE49-F238E27FC236}">
                    <a16:creationId xmlns:a16="http://schemas.microsoft.com/office/drawing/2014/main" id="{7C4B409D-0DD1-5146-B23A-38871A6EF0A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 name="Group 207">
              <a:extLst>
                <a:ext uri="{FF2B5EF4-FFF2-40B4-BE49-F238E27FC236}">
                  <a16:creationId xmlns:a16="http://schemas.microsoft.com/office/drawing/2014/main" id="{9C27009E-74F2-F44F-920C-1AA911D776E9}"/>
                </a:ext>
              </a:extLst>
            </p:cNvPr>
            <p:cNvGrpSpPr>
              <a:grpSpLocks/>
            </p:cNvGrpSpPr>
            <p:nvPr/>
          </p:nvGrpSpPr>
          <p:grpSpPr bwMode="auto">
            <a:xfrm rot="5400000">
              <a:off x="3649179" y="4205287"/>
              <a:ext cx="304800" cy="762000"/>
              <a:chOff x="4560" y="2400"/>
              <a:chExt cx="192" cy="480"/>
            </a:xfrm>
          </p:grpSpPr>
          <p:sp>
            <p:nvSpPr>
              <p:cNvPr id="53" name="Oval 111">
                <a:extLst>
                  <a:ext uri="{FF2B5EF4-FFF2-40B4-BE49-F238E27FC236}">
                    <a16:creationId xmlns:a16="http://schemas.microsoft.com/office/drawing/2014/main" id="{5CE379A3-CBB2-F946-A94D-7FF302603AA9}"/>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4" name="Line 112">
                <a:extLst>
                  <a:ext uri="{FF2B5EF4-FFF2-40B4-BE49-F238E27FC236}">
                    <a16:creationId xmlns:a16="http://schemas.microsoft.com/office/drawing/2014/main" id="{D711007C-A72F-564A-8C66-1B5AA45CF57E}"/>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13">
                <a:extLst>
                  <a:ext uri="{FF2B5EF4-FFF2-40B4-BE49-F238E27FC236}">
                    <a16:creationId xmlns:a16="http://schemas.microsoft.com/office/drawing/2014/main" id="{D1E7FB6C-9380-FC45-B7BD-D02BDB188A5C}"/>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6" name="Group 117">
                <a:extLst>
                  <a:ext uri="{FF2B5EF4-FFF2-40B4-BE49-F238E27FC236}">
                    <a16:creationId xmlns:a16="http://schemas.microsoft.com/office/drawing/2014/main" id="{8148F304-6C52-5947-8F87-9CFB056192C6}"/>
                  </a:ext>
                </a:extLst>
              </p:cNvPr>
              <p:cNvGrpSpPr>
                <a:grpSpLocks noChangeAspect="1"/>
              </p:cNvGrpSpPr>
              <p:nvPr/>
            </p:nvGrpSpPr>
            <p:grpSpPr bwMode="auto">
              <a:xfrm>
                <a:off x="4608" y="2592"/>
                <a:ext cx="96" cy="96"/>
                <a:chOff x="2929" y="3217"/>
                <a:chExt cx="383" cy="191"/>
              </a:xfrm>
            </p:grpSpPr>
            <p:sp>
              <p:nvSpPr>
                <p:cNvPr id="57" name="Arc 118">
                  <a:extLst>
                    <a:ext uri="{FF2B5EF4-FFF2-40B4-BE49-F238E27FC236}">
                      <a16:creationId xmlns:a16="http://schemas.microsoft.com/office/drawing/2014/main" id="{E64B752A-A3BB-8A4F-A9E7-7810A04DDF1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119">
                  <a:extLst>
                    <a:ext uri="{FF2B5EF4-FFF2-40B4-BE49-F238E27FC236}">
                      <a16:creationId xmlns:a16="http://schemas.microsoft.com/office/drawing/2014/main" id="{E046C2F5-D78A-264D-BCA7-E7D373ADE04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36" name="Group 864">
              <a:extLst>
                <a:ext uri="{FF2B5EF4-FFF2-40B4-BE49-F238E27FC236}">
                  <a16:creationId xmlns:a16="http://schemas.microsoft.com/office/drawing/2014/main" id="{C04708B7-C18F-2B40-8931-00CA7631FD4C}"/>
                </a:ext>
              </a:extLst>
            </p:cNvPr>
            <p:cNvGrpSpPr>
              <a:grpSpLocks/>
            </p:cNvGrpSpPr>
            <p:nvPr/>
          </p:nvGrpSpPr>
          <p:grpSpPr bwMode="auto">
            <a:xfrm>
              <a:off x="3962711" y="4219575"/>
              <a:ext cx="914400" cy="733425"/>
              <a:chOff x="1843" y="1698"/>
              <a:chExt cx="576" cy="462"/>
            </a:xfrm>
          </p:grpSpPr>
          <p:grpSp>
            <p:nvGrpSpPr>
              <p:cNvPr id="48" name="Group 60">
                <a:extLst>
                  <a:ext uri="{FF2B5EF4-FFF2-40B4-BE49-F238E27FC236}">
                    <a16:creationId xmlns:a16="http://schemas.microsoft.com/office/drawing/2014/main" id="{D2288A27-97EB-F745-9E05-FF8097B4D61A}"/>
                  </a:ext>
                </a:extLst>
              </p:cNvPr>
              <p:cNvGrpSpPr>
                <a:grpSpLocks/>
              </p:cNvGrpSpPr>
              <p:nvPr/>
            </p:nvGrpSpPr>
            <p:grpSpPr bwMode="auto">
              <a:xfrm>
                <a:off x="1843" y="1698"/>
                <a:ext cx="576" cy="461"/>
                <a:chOff x="3456" y="3427"/>
                <a:chExt cx="576" cy="461"/>
              </a:xfrm>
            </p:grpSpPr>
            <p:sp>
              <p:nvSpPr>
                <p:cNvPr id="51" name="Line 55">
                  <a:extLst>
                    <a:ext uri="{FF2B5EF4-FFF2-40B4-BE49-F238E27FC236}">
                      <a16:creationId xmlns:a16="http://schemas.microsoft.com/office/drawing/2014/main" id="{23EE5FB4-EE5B-4C40-9C06-5373F362E92F}"/>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utoShape 56">
                  <a:extLst>
                    <a:ext uri="{FF2B5EF4-FFF2-40B4-BE49-F238E27FC236}">
                      <a16:creationId xmlns:a16="http://schemas.microsoft.com/office/drawing/2014/main" id="{4D222091-0FBF-2247-997D-3DEF2407A7D8}"/>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863">
                <a:extLst>
                  <a:ext uri="{FF2B5EF4-FFF2-40B4-BE49-F238E27FC236}">
                    <a16:creationId xmlns:a16="http://schemas.microsoft.com/office/drawing/2014/main" id="{0D694127-54ED-434C-8CA2-2FBFAFBC572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7" name="Freeform 12">
              <a:extLst>
                <a:ext uri="{FF2B5EF4-FFF2-40B4-BE49-F238E27FC236}">
                  <a16:creationId xmlns:a16="http://schemas.microsoft.com/office/drawing/2014/main" id="{D0E15ED0-C848-7248-B859-C0A10E90A271}"/>
                </a:ext>
              </a:extLst>
            </p:cNvPr>
            <p:cNvSpPr>
              <a:spLocks noChangeAspect="1"/>
            </p:cNvSpPr>
            <p:nvPr/>
          </p:nvSpPr>
          <p:spPr bwMode="auto">
            <a:xfrm rot="5400000">
              <a:off x="3734807" y="36969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38" name="Straight Connector 37">
              <a:extLst>
                <a:ext uri="{FF2B5EF4-FFF2-40B4-BE49-F238E27FC236}">
                  <a16:creationId xmlns:a16="http://schemas.microsoft.com/office/drawing/2014/main" id="{E66D6586-0914-244F-A063-7DCA2369882D}"/>
                </a:ext>
              </a:extLst>
            </p:cNvPr>
            <p:cNvCxnSpPr>
              <a:cxnSpLocks/>
            </p:cNvCxnSpPr>
            <p:nvPr/>
          </p:nvCxnSpPr>
          <p:spPr>
            <a:xfrm>
              <a:off x="3430006" y="407799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EB230E0-C7FE-AF4B-8872-6FFA2E857E31}"/>
                </a:ext>
              </a:extLst>
            </p:cNvPr>
            <p:cNvCxnSpPr>
              <a:cxnSpLocks/>
            </p:cNvCxnSpPr>
            <p:nvPr/>
          </p:nvCxnSpPr>
          <p:spPr>
            <a:xfrm>
              <a:off x="5638637" y="4074023"/>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264EB83-9B80-2647-9A43-726C25E2006B}"/>
                </a:ext>
              </a:extLst>
            </p:cNvPr>
            <p:cNvCxnSpPr>
              <a:cxnSpLocks/>
            </p:cNvCxnSpPr>
            <p:nvPr/>
          </p:nvCxnSpPr>
          <p:spPr>
            <a:xfrm flipH="1">
              <a:off x="4705563" y="4582119"/>
              <a:ext cx="1241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A73452EB-CFBB-BA47-A118-4473DBD98C2A}"/>
                </a:ext>
              </a:extLst>
            </p:cNvPr>
            <p:cNvSpPr>
              <a:spLocks noChangeAspect="1" noChangeArrowheads="1"/>
            </p:cNvSpPr>
            <p:nvPr/>
          </p:nvSpPr>
          <p:spPr bwMode="auto">
            <a:xfrm>
              <a:off x="5908555" y="454948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2A5552B-B27C-E248-8460-821D67D52678}"/>
                    </a:ext>
                  </a:extLst>
                </p:cNvPr>
                <p:cNvSpPr txBox="1"/>
                <p:nvPr/>
              </p:nvSpPr>
              <p:spPr>
                <a:xfrm>
                  <a:off x="3590088" y="47046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51" name="TextBox 50">
                  <a:extLst>
                    <a:ext uri="{FF2B5EF4-FFF2-40B4-BE49-F238E27FC236}">
                      <a16:creationId xmlns:a16="http://schemas.microsoft.com/office/drawing/2014/main" id="{AD9BF462-8E43-F041-8826-C61D8AD4DF96}"/>
                    </a:ext>
                  </a:extLst>
                </p:cNvPr>
                <p:cNvSpPr txBox="1">
                  <a:spLocks noRot="1" noChangeAspect="1" noMove="1" noResize="1" noEditPoints="1" noAdjustHandles="1" noChangeArrowheads="1" noChangeShapeType="1" noTextEdit="1"/>
                </p:cNvSpPr>
                <p:nvPr/>
              </p:nvSpPr>
              <p:spPr>
                <a:xfrm>
                  <a:off x="3590088" y="47046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35E5CC0-F82E-6A4C-AA91-EA7157FC81F2}"/>
                    </a:ext>
                  </a:extLst>
                </p:cNvPr>
                <p:cNvSpPr txBox="1"/>
                <p:nvPr/>
              </p:nvSpPr>
              <p:spPr>
                <a:xfrm>
                  <a:off x="5703265" y="456480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52" name="TextBox 51">
                  <a:extLst>
                    <a:ext uri="{FF2B5EF4-FFF2-40B4-BE49-F238E27FC236}">
                      <a16:creationId xmlns:a16="http://schemas.microsoft.com/office/drawing/2014/main" id="{6AEC85EC-7044-B74D-96C6-E01D434CEA28}"/>
                    </a:ext>
                  </a:extLst>
                </p:cNvPr>
                <p:cNvSpPr txBox="1">
                  <a:spLocks noRot="1" noChangeAspect="1" noMove="1" noResize="1" noEditPoints="1" noAdjustHandles="1" noChangeArrowheads="1" noChangeShapeType="1" noTextEdit="1"/>
                </p:cNvSpPr>
                <p:nvPr/>
              </p:nvSpPr>
              <p:spPr>
                <a:xfrm>
                  <a:off x="5703265" y="4564806"/>
                  <a:ext cx="63399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8E84139-244F-7049-BBE0-A837B31554F3}"/>
                    </a:ext>
                  </a:extLst>
                </p:cNvPr>
                <p:cNvSpPr txBox="1"/>
                <p:nvPr/>
              </p:nvSpPr>
              <p:spPr>
                <a:xfrm>
                  <a:off x="2969491" y="472506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m:oMathPara>
                  </a14:m>
                  <a:endParaRPr lang="en-US"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2969491" y="4725060"/>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53B0B4A-F78B-6B40-859C-341BECF163CE}"/>
                    </a:ext>
                  </a:extLst>
                </p:cNvPr>
                <p:cNvSpPr txBox="1"/>
                <p:nvPr/>
              </p:nvSpPr>
              <p:spPr>
                <a:xfrm>
                  <a:off x="3548581" y="355417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54" name="TextBox 53">
                  <a:extLst>
                    <a:ext uri="{FF2B5EF4-FFF2-40B4-BE49-F238E27FC236}">
                      <a16:creationId xmlns:a16="http://schemas.microsoft.com/office/drawing/2014/main" id="{13262CB3-6422-974D-84C4-669908D18765}"/>
                    </a:ext>
                  </a:extLst>
                </p:cNvPr>
                <p:cNvSpPr txBox="1">
                  <a:spLocks noRot="1" noChangeAspect="1" noMove="1" noResize="1" noEditPoints="1" noAdjustHandles="1" noChangeArrowheads="1" noChangeShapeType="1" noTextEdit="1"/>
                </p:cNvSpPr>
                <p:nvPr/>
              </p:nvSpPr>
              <p:spPr>
                <a:xfrm>
                  <a:off x="3548581" y="3554171"/>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E14DCB0-DCE2-684A-8C6A-7774420AF9DE}"/>
                    </a:ext>
                  </a:extLst>
                </p:cNvPr>
                <p:cNvSpPr txBox="1"/>
                <p:nvPr/>
              </p:nvSpPr>
              <p:spPr>
                <a:xfrm>
                  <a:off x="4389139" y="356516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55" name="TextBox 54">
                  <a:extLst>
                    <a:ext uri="{FF2B5EF4-FFF2-40B4-BE49-F238E27FC236}">
                      <a16:creationId xmlns:a16="http://schemas.microsoft.com/office/drawing/2014/main" id="{481D41C9-8FB1-674D-8F61-E80DC62CDFA3}"/>
                    </a:ext>
                  </a:extLst>
                </p:cNvPr>
                <p:cNvSpPr txBox="1">
                  <a:spLocks noRot="1" noChangeAspect="1" noMove="1" noResize="1" noEditPoints="1" noAdjustHandles="1" noChangeArrowheads="1" noChangeShapeType="1" noTextEdit="1"/>
                </p:cNvSpPr>
                <p:nvPr/>
              </p:nvSpPr>
              <p:spPr>
                <a:xfrm>
                  <a:off x="4389139" y="3565168"/>
                  <a:ext cx="4141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2004EE1-3709-1B4B-AC4D-4590DEFDF657}"/>
                    </a:ext>
                  </a:extLst>
                </p:cNvPr>
                <p:cNvSpPr txBox="1"/>
                <p:nvPr/>
              </p:nvSpPr>
              <p:spPr>
                <a:xfrm>
                  <a:off x="5097878" y="35451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56" name="TextBox 55">
                  <a:extLst>
                    <a:ext uri="{FF2B5EF4-FFF2-40B4-BE49-F238E27FC236}">
                      <a16:creationId xmlns:a16="http://schemas.microsoft.com/office/drawing/2014/main" id="{579A81B1-A58B-5149-9214-343684D069AB}"/>
                    </a:ext>
                  </a:extLst>
                </p:cNvPr>
                <p:cNvSpPr txBox="1">
                  <a:spLocks noRot="1" noChangeAspect="1" noMove="1" noResize="1" noEditPoints="1" noAdjustHandles="1" noChangeArrowheads="1" noChangeShapeType="1" noTextEdit="1"/>
                </p:cNvSpPr>
                <p:nvPr/>
              </p:nvSpPr>
              <p:spPr>
                <a:xfrm>
                  <a:off x="5097878" y="3545181"/>
                  <a:ext cx="414130" cy="369332"/>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8528810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1678640" y="1364550"/>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𝐿𝐶</m:t>
                              </m:r>
                            </m:e>
                          </m:rad>
                        </m:den>
                      </m:f>
                    </m:oMath>
                  </a14:m>
                  <a:endParaRPr lang="en-US"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402"/>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6829939" y="1394695"/>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den>
                      </m:f>
                    </m:oMath>
                  </a14:m>
                  <a:endParaRPr lang="en-US"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027"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9078293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Op Amp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grpSp>
        <p:nvGrpSpPr>
          <p:cNvPr id="21" name="Group 20">
            <a:extLst>
              <a:ext uri="{FF2B5EF4-FFF2-40B4-BE49-F238E27FC236}">
                <a16:creationId xmlns:a16="http://schemas.microsoft.com/office/drawing/2014/main" id="{2CF9D3C7-B61A-2E42-87F6-843D2DACB937}"/>
              </a:ext>
            </a:extLst>
          </p:cNvPr>
          <p:cNvGrpSpPr/>
          <p:nvPr/>
        </p:nvGrpSpPr>
        <p:grpSpPr>
          <a:xfrm>
            <a:off x="471111" y="1032892"/>
            <a:ext cx="3542820" cy="1747604"/>
            <a:chOff x="1744749" y="3076575"/>
            <a:chExt cx="3542820" cy="1747604"/>
          </a:xfrm>
        </p:grpSpPr>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64010DF-925A-5C4D-9033-EC7B483C45BD}"/>
                    </a:ext>
                  </a:extLst>
                </p:cNvPr>
                <p:cNvSpPr txBox="1"/>
                <p:nvPr/>
              </p:nvSpPr>
              <p:spPr>
                <a:xfrm>
                  <a:off x="2344395" y="3168798"/>
                  <a:ext cx="8810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42" name="TextBox 141">
                  <a:extLst>
                    <a:ext uri="{FF2B5EF4-FFF2-40B4-BE49-F238E27FC236}">
                      <a16:creationId xmlns:a16="http://schemas.microsoft.com/office/drawing/2014/main" id="{264010DF-925A-5C4D-9033-EC7B483C45BD}"/>
                    </a:ext>
                  </a:extLst>
                </p:cNvPr>
                <p:cNvSpPr txBox="1">
                  <a:spLocks noRot="1" noChangeAspect="1" noMove="1" noResize="1" noEditPoints="1" noAdjustHandles="1" noChangeArrowheads="1" noChangeShapeType="1" noTextEdit="1"/>
                </p:cNvSpPr>
                <p:nvPr/>
              </p:nvSpPr>
              <p:spPr>
                <a:xfrm>
                  <a:off x="2344395" y="3168798"/>
                  <a:ext cx="881071" cy="523220"/>
                </a:xfrm>
                <a:prstGeom prst="rect">
                  <a:avLst/>
                </a:prstGeom>
                <a:blipFill>
                  <a:blip r:embed="rId3"/>
                  <a:stretch>
                    <a:fillRect b="-11905"/>
                  </a:stretch>
                </a:blipFill>
              </p:spPr>
              <p:txBody>
                <a:bodyPr/>
                <a:lstStyle/>
                <a:p>
                  <a:r>
                    <a:rPr lang="en-US">
                      <a:noFill/>
                    </a:rPr>
                    <a:t> </a:t>
                  </a:r>
                </a:p>
              </p:txBody>
            </p:sp>
          </mc:Fallback>
        </mc:AlternateContent>
        <p:sp>
          <p:nvSpPr>
            <p:cNvPr id="143" name="TextBox 142">
              <a:extLst>
                <a:ext uri="{FF2B5EF4-FFF2-40B4-BE49-F238E27FC236}">
                  <a16:creationId xmlns:a16="http://schemas.microsoft.com/office/drawing/2014/main" id="{61245651-2F68-C146-A3E8-17BC922A1197}"/>
                </a:ext>
              </a:extLst>
            </p:cNvPr>
            <p:cNvSpPr txBox="1"/>
            <p:nvPr/>
          </p:nvSpPr>
          <p:spPr>
            <a:xfrm>
              <a:off x="2699448" y="4485625"/>
              <a:ext cx="1066800" cy="338554"/>
            </a:xfrm>
            <a:prstGeom prst="rect">
              <a:avLst/>
            </a:prstGeom>
            <a:noFill/>
          </p:spPr>
          <p:txBody>
            <a:bodyPr wrap="square" rtlCol="0">
              <a:spAutoFit/>
            </a:bodyPr>
            <a:lstStyle/>
            <a:p>
              <a:r>
                <a:rPr lang="en-US" sz="1600" dirty="0"/>
                <a:t>Feedback</a:t>
              </a:r>
              <a:endParaRPr lang="en-US" sz="1600" baseline="-25000" dirty="0"/>
            </a:p>
          </p:txBody>
        </p:sp>
        <p:grpSp>
          <p:nvGrpSpPr>
            <p:cNvPr id="167" name="Group 864">
              <a:extLst>
                <a:ext uri="{FF2B5EF4-FFF2-40B4-BE49-F238E27FC236}">
                  <a16:creationId xmlns:a16="http://schemas.microsoft.com/office/drawing/2014/main" id="{9F165B2D-1F11-D746-8245-155CE8FEDA90}"/>
                </a:ext>
              </a:extLst>
            </p:cNvPr>
            <p:cNvGrpSpPr>
              <a:grpSpLocks/>
            </p:cNvGrpSpPr>
            <p:nvPr/>
          </p:nvGrpSpPr>
          <p:grpSpPr bwMode="auto">
            <a:xfrm>
              <a:off x="2925763" y="3076575"/>
              <a:ext cx="914400" cy="733425"/>
              <a:chOff x="1843" y="1698"/>
              <a:chExt cx="576" cy="462"/>
            </a:xfrm>
          </p:grpSpPr>
          <p:grpSp>
            <p:nvGrpSpPr>
              <p:cNvPr id="168" name="Group 60">
                <a:extLst>
                  <a:ext uri="{FF2B5EF4-FFF2-40B4-BE49-F238E27FC236}">
                    <a16:creationId xmlns:a16="http://schemas.microsoft.com/office/drawing/2014/main" id="{A39E16ED-5D9F-DB46-A2C1-ECBB5C2B6C9D}"/>
                  </a:ext>
                </a:extLst>
              </p:cNvPr>
              <p:cNvGrpSpPr>
                <a:grpSpLocks/>
              </p:cNvGrpSpPr>
              <p:nvPr/>
            </p:nvGrpSpPr>
            <p:grpSpPr bwMode="auto">
              <a:xfrm>
                <a:off x="1843" y="1698"/>
                <a:ext cx="576" cy="461"/>
                <a:chOff x="3456" y="3427"/>
                <a:chExt cx="576" cy="461"/>
              </a:xfrm>
            </p:grpSpPr>
            <p:sp>
              <p:nvSpPr>
                <p:cNvPr id="170" name="Line 55">
                  <a:extLst>
                    <a:ext uri="{FF2B5EF4-FFF2-40B4-BE49-F238E27FC236}">
                      <a16:creationId xmlns:a16="http://schemas.microsoft.com/office/drawing/2014/main" id="{CBA120D2-2DF4-7648-9B9A-90D991D04034}"/>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AutoShape 56">
                  <a:extLst>
                    <a:ext uri="{FF2B5EF4-FFF2-40B4-BE49-F238E27FC236}">
                      <a16:creationId xmlns:a16="http://schemas.microsoft.com/office/drawing/2014/main" id="{C6277338-2CDB-8342-9F46-3F8DB294DB95}"/>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9" name="Freeform 863">
                <a:extLst>
                  <a:ext uri="{FF2B5EF4-FFF2-40B4-BE49-F238E27FC236}">
                    <a16:creationId xmlns:a16="http://schemas.microsoft.com/office/drawing/2014/main" id="{4B7E79BA-BFC5-4E40-BBD2-827AB7A387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5DAAD511-F12E-0D49-AD42-A1FBA396BA03}"/>
                </a:ext>
              </a:extLst>
            </p:cNvPr>
            <p:cNvSpPr/>
            <p:nvPr/>
          </p:nvSpPr>
          <p:spPr>
            <a:xfrm>
              <a:off x="3235930" y="3945667"/>
              <a:ext cx="989527" cy="50227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28209D-4C88-9346-A557-6534BEA37EC7}"/>
                </a:ext>
              </a:extLst>
            </p:cNvPr>
            <p:cNvSpPr/>
            <p:nvPr/>
          </p:nvSpPr>
          <p:spPr>
            <a:xfrm>
              <a:off x="3176902" y="3917453"/>
              <a:ext cx="1066801" cy="502276"/>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60775802-BF0F-1143-9C5F-A907B143171B}"/>
                </a:ext>
              </a:extLst>
            </p:cNvPr>
            <p:cNvSpPr txBox="1"/>
            <p:nvPr/>
          </p:nvSpPr>
          <p:spPr>
            <a:xfrm>
              <a:off x="3165077" y="3237913"/>
              <a:ext cx="511176" cy="338554"/>
            </a:xfrm>
            <a:prstGeom prst="rect">
              <a:avLst/>
            </a:prstGeom>
            <a:noFill/>
          </p:spPr>
          <p:txBody>
            <a:bodyPr wrap="square" rtlCol="0">
              <a:spAutoFit/>
            </a:bodyPr>
            <a:lstStyle/>
            <a:p>
              <a:r>
                <a:rPr lang="en-US" sz="1600" dirty="0"/>
                <a:t>A</a:t>
              </a:r>
              <a:endParaRPr lang="en-US" sz="1600" baseline="-25000" dirty="0"/>
            </a:p>
          </p:txBody>
        </p:sp>
        <p:sp>
          <p:nvSpPr>
            <p:cNvPr id="173" name="TextBox 172">
              <a:extLst>
                <a:ext uri="{FF2B5EF4-FFF2-40B4-BE49-F238E27FC236}">
                  <a16:creationId xmlns:a16="http://schemas.microsoft.com/office/drawing/2014/main" id="{4E1B7FB9-746D-BE4B-BFA0-56153A135CAB}"/>
                </a:ext>
              </a:extLst>
            </p:cNvPr>
            <p:cNvSpPr txBox="1"/>
            <p:nvPr/>
          </p:nvSpPr>
          <p:spPr>
            <a:xfrm>
              <a:off x="3510660" y="3969864"/>
              <a:ext cx="511176" cy="338554"/>
            </a:xfrm>
            <a:prstGeom prst="rect">
              <a:avLst/>
            </a:prstGeom>
            <a:noFill/>
          </p:spPr>
          <p:txBody>
            <a:bodyPr wrap="square" rtlCol="0">
              <a:spAutoFit/>
            </a:bodyPr>
            <a:lstStyle/>
            <a:p>
              <a:r>
                <a:rPr lang="en-US" sz="1600" dirty="0"/>
                <a:t>B</a:t>
              </a:r>
              <a:endParaRPr lang="en-US" sz="1600" baseline="-25000" dirty="0"/>
            </a:p>
          </p:txBody>
        </p:sp>
        <p:cxnSp>
          <p:nvCxnSpPr>
            <p:cNvPr id="6" name="Straight Arrow Connector 5">
              <a:extLst>
                <a:ext uri="{FF2B5EF4-FFF2-40B4-BE49-F238E27FC236}">
                  <a16:creationId xmlns:a16="http://schemas.microsoft.com/office/drawing/2014/main" id="{D6A2EB96-0DC9-9544-AE0A-8CAE7DA14B73}"/>
                </a:ext>
              </a:extLst>
            </p:cNvPr>
            <p:cNvCxnSpPr/>
            <p:nvPr/>
          </p:nvCxnSpPr>
          <p:spPr>
            <a:xfrm>
              <a:off x="3790015" y="3450455"/>
              <a:ext cx="10972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990DCDE-5B69-B640-BC66-5A6C0B871F0F}"/>
                </a:ext>
              </a:extLst>
            </p:cNvPr>
            <p:cNvCxnSpPr>
              <a:cxnSpLocks/>
            </p:cNvCxnSpPr>
            <p:nvPr/>
          </p:nvCxnSpPr>
          <p:spPr>
            <a:xfrm flipH="1">
              <a:off x="2781819" y="4124412"/>
              <a:ext cx="39728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143F2439-8160-ED46-B5AC-3DC005E543F9}"/>
                </a:ext>
              </a:extLst>
            </p:cNvPr>
            <p:cNvCxnSpPr>
              <a:cxnSpLocks/>
            </p:cNvCxnSpPr>
            <p:nvPr/>
          </p:nvCxnSpPr>
          <p:spPr>
            <a:xfrm>
              <a:off x="2138333" y="3450455"/>
              <a:ext cx="5258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DBD9618-653E-0145-A678-8A04DF219D93}"/>
                </a:ext>
              </a:extLst>
            </p:cNvPr>
            <p:cNvCxnSpPr>
              <a:cxnSpLocks/>
            </p:cNvCxnSpPr>
            <p:nvPr/>
          </p:nvCxnSpPr>
          <p:spPr>
            <a:xfrm>
              <a:off x="4608438" y="3457120"/>
              <a:ext cx="0" cy="7114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33ABF153-D5A9-1C4B-8338-DE5E9A3B1991}"/>
                </a:ext>
              </a:extLst>
            </p:cNvPr>
            <p:cNvCxnSpPr>
              <a:cxnSpLocks/>
            </p:cNvCxnSpPr>
            <p:nvPr/>
          </p:nvCxnSpPr>
          <p:spPr>
            <a:xfrm flipV="1">
              <a:off x="2790388" y="3556700"/>
              <a:ext cx="0" cy="582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C0500353-00DD-1946-903A-E159D8D54D53}"/>
                </a:ext>
              </a:extLst>
            </p:cNvPr>
            <p:cNvCxnSpPr>
              <a:cxnSpLocks/>
            </p:cNvCxnSpPr>
            <p:nvPr/>
          </p:nvCxnSpPr>
          <p:spPr>
            <a:xfrm flipH="1" flipV="1">
              <a:off x="4232968" y="4155712"/>
              <a:ext cx="3972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8B99C611-D482-0247-AA59-2968A623EC32}"/>
                </a:ext>
              </a:extLst>
            </p:cNvPr>
            <p:cNvSpPr txBox="1"/>
            <p:nvPr/>
          </p:nvSpPr>
          <p:spPr>
            <a:xfrm>
              <a:off x="1744749" y="3218146"/>
              <a:ext cx="389640" cy="338554"/>
            </a:xfrm>
            <a:prstGeom prst="rect">
              <a:avLst/>
            </a:prstGeom>
            <a:noFill/>
          </p:spPr>
          <p:txBody>
            <a:bodyPr wrap="square" rtlCol="0">
              <a:spAutoFit/>
            </a:bodyPr>
            <a:lstStyle/>
            <a:p>
              <a:r>
                <a:rPr lang="en-US" sz="1600" dirty="0"/>
                <a:t>X</a:t>
              </a:r>
              <a:r>
                <a:rPr lang="en-US" sz="1600" baseline="-25000" dirty="0"/>
                <a:t>1</a:t>
              </a:r>
            </a:p>
          </p:txBody>
        </p:sp>
        <p:sp>
          <p:nvSpPr>
            <p:cNvPr id="180" name="TextBox 179">
              <a:extLst>
                <a:ext uri="{FF2B5EF4-FFF2-40B4-BE49-F238E27FC236}">
                  <a16:creationId xmlns:a16="http://schemas.microsoft.com/office/drawing/2014/main" id="{569A5950-6D70-6443-80FC-CC0B06CB7136}"/>
                </a:ext>
              </a:extLst>
            </p:cNvPr>
            <p:cNvSpPr txBox="1"/>
            <p:nvPr/>
          </p:nvSpPr>
          <p:spPr>
            <a:xfrm>
              <a:off x="4897929" y="3267514"/>
              <a:ext cx="389640" cy="338554"/>
            </a:xfrm>
            <a:prstGeom prst="rect">
              <a:avLst/>
            </a:prstGeom>
            <a:noFill/>
          </p:spPr>
          <p:txBody>
            <a:bodyPr wrap="square" rtlCol="0">
              <a:spAutoFit/>
            </a:bodyPr>
            <a:lstStyle/>
            <a:p>
              <a:r>
                <a:rPr lang="en-US" sz="1600" dirty="0"/>
                <a:t>X</a:t>
              </a:r>
              <a:r>
                <a:rPr lang="en-US" sz="1600" baseline="-25000" dirty="0"/>
                <a:t>2</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E71CB0-7B01-4543-B5BB-533B51CC212C}"/>
                  </a:ext>
                </a:extLst>
              </p:cNvPr>
              <p:cNvSpPr txBox="1"/>
              <p:nvPr/>
            </p:nvSpPr>
            <p:spPr>
              <a:xfrm>
                <a:off x="4936319" y="1606592"/>
                <a:ext cx="6778602" cy="348458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𝑓</m:t>
                        </m:r>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𝑓</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den>
                        </m:f>
                        <m:r>
                          <a:rPr lang="en-US" sz="2000" b="0" i="1" smtClean="0">
                            <a:latin typeface="Cambria Math" panose="02040503050406030204" pitchFamily="18" charset="0"/>
                          </a:rPr>
                          <m:t>)</m:t>
                        </m:r>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oMath>
                </a14:m>
                <a:r>
                  <a:rPr lang="en-US" sz="2000" i="1" dirty="0">
                    <a:latin typeface="Cambria Math" panose="02040503050406030204" pitchFamily="18" charset="0"/>
                  </a:rPr>
                  <a:t> </a:t>
                </a:r>
                <a:r>
                  <a:rPr lang="en-US" sz="2000" dirty="0">
                    <a:latin typeface="Calibri" panose="020F0502020204030204" pitchFamily="34" charset="0"/>
                    <a:cs typeface="Calibri" panose="020F0502020204030204" pitchFamily="34" charset="0"/>
                  </a:rPr>
                  <a:t>so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&lt;0</m:t>
                    </m:r>
                  </m:oMath>
                </a14:m>
                <a:r>
                  <a:rPr lang="en-US" sz="2000" dirty="0"/>
                  <a:t>, positive feedback</a:t>
                </a:r>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𝐴𝐵</m:t>
                    </m:r>
                    <m:r>
                      <a:rPr lang="en-US" sz="2000" b="0" i="1" smtClean="0">
                        <a:latin typeface="Cambria Math" panose="02040503050406030204" pitchFamily="18" charset="0"/>
                      </a:rPr>
                      <m:t>&gt;</m:t>
                    </m:r>
                    <m:r>
                      <a:rPr lang="en-US" sz="2000" i="1">
                        <a:latin typeface="Cambria Math" panose="02040503050406030204" pitchFamily="18" charset="0"/>
                      </a:rPr>
                      <m:t>0</m:t>
                    </m:r>
                  </m:oMath>
                </a14:m>
                <a:r>
                  <a:rPr lang="en-US" sz="2000" dirty="0"/>
                  <a:t>, negative feedback</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endParaRPr lang="en-US" sz="2000" dirty="0"/>
              </a:p>
              <a:p>
                <a:pPr marL="285750" indent="-285750">
                  <a:buFont typeface="Arial" panose="020B0604020202020204" pitchFamily="34" charset="0"/>
                  <a:buChar char="•"/>
                </a:pPr>
                <a:r>
                  <a:rPr lang="en-US" sz="2000" dirty="0"/>
                  <a:t>For 741,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𝑖</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6</m:t>
                        </m:r>
                      </m:sup>
                    </m:sSup>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𝑜</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150</m:t>
                    </m:r>
                    <m:r>
                      <m:rPr>
                        <m:sty m:val="p"/>
                      </m:rPr>
                      <a:rPr lang="el-GR" sz="2000" b="0" i="1" smtClean="0">
                        <a:latin typeface="Cambria Math" panose="02040503050406030204" pitchFamily="18" charset="0"/>
                        <a:ea typeface="Cambria Math" panose="02040503050406030204" pitchFamily="18" charset="0"/>
                      </a:rPr>
                      <m:t>Ω</m:t>
                    </m:r>
                  </m:oMath>
                </a14:m>
                <a:endParaRPr lang="en-US" sz="2000" dirty="0"/>
              </a:p>
              <a:p>
                <a:endParaRPr lang="en-US" dirty="0"/>
              </a:p>
              <a:p>
                <a:endParaRPr lang="en-US" dirty="0"/>
              </a:p>
              <a:p>
                <a:pPr marL="285750" indent="-285750">
                  <a:buFont typeface="Arial" panose="020B0604020202020204" pitchFamily="34" charset="0"/>
                  <a:buChar char="•"/>
                </a:pPr>
                <a:endParaRPr lang="en-US" dirty="0"/>
              </a:p>
            </p:txBody>
          </p:sp>
        </mc:Choice>
        <mc:Fallback xmlns="">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4936319" y="1606592"/>
                <a:ext cx="6778602" cy="3484588"/>
              </a:xfrm>
              <a:prstGeom prst="rect">
                <a:avLst/>
              </a:prstGeom>
              <a:blipFill>
                <a:blip r:embed="rId4"/>
                <a:stretch>
                  <a:fillRect l="-748" t="-5818" b="-10182"/>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D1FBB7-C2D6-A94E-9CA1-2012D9FF22E9}"/>
              </a:ext>
            </a:extLst>
          </p:cNvPr>
          <p:cNvGrpSpPr/>
          <p:nvPr/>
        </p:nvGrpSpPr>
        <p:grpSpPr>
          <a:xfrm>
            <a:off x="877108" y="3711444"/>
            <a:ext cx="3378833" cy="2138910"/>
            <a:chOff x="1113627" y="3495249"/>
            <a:chExt cx="3378833" cy="2138910"/>
          </a:xfrm>
        </p:grpSpPr>
        <p:grpSp>
          <p:nvGrpSpPr>
            <p:cNvPr id="68" name="Group 38">
              <a:extLst>
                <a:ext uri="{FF2B5EF4-FFF2-40B4-BE49-F238E27FC236}">
                  <a16:creationId xmlns:a16="http://schemas.microsoft.com/office/drawing/2014/main" id="{C8A429A4-9FFE-9F45-94C0-7008BDADE734}"/>
                </a:ext>
              </a:extLst>
            </p:cNvPr>
            <p:cNvGrpSpPr>
              <a:grpSpLocks/>
            </p:cNvGrpSpPr>
            <p:nvPr/>
          </p:nvGrpSpPr>
          <p:grpSpPr bwMode="auto">
            <a:xfrm>
              <a:off x="1113627" y="3495249"/>
              <a:ext cx="3378833" cy="2138910"/>
              <a:chOff x="768" y="240"/>
              <a:chExt cx="1056" cy="864"/>
            </a:xfrm>
          </p:grpSpPr>
          <p:grpSp>
            <p:nvGrpSpPr>
              <p:cNvPr id="69" name="Group 39">
                <a:extLst>
                  <a:ext uri="{FF2B5EF4-FFF2-40B4-BE49-F238E27FC236}">
                    <a16:creationId xmlns:a16="http://schemas.microsoft.com/office/drawing/2014/main" id="{E5B3B53A-2AB0-C441-A50C-4EA83AED1F3D}"/>
                  </a:ext>
                </a:extLst>
              </p:cNvPr>
              <p:cNvGrpSpPr>
                <a:grpSpLocks/>
              </p:cNvGrpSpPr>
              <p:nvPr/>
            </p:nvGrpSpPr>
            <p:grpSpPr bwMode="auto">
              <a:xfrm>
                <a:off x="768" y="240"/>
                <a:ext cx="1056" cy="864"/>
                <a:chOff x="2496" y="1968"/>
                <a:chExt cx="1056" cy="864"/>
              </a:xfrm>
            </p:grpSpPr>
            <p:sp>
              <p:nvSpPr>
                <p:cNvPr id="73" name="Line 40">
                  <a:extLst>
                    <a:ext uri="{FF2B5EF4-FFF2-40B4-BE49-F238E27FC236}">
                      <a16:creationId xmlns:a16="http://schemas.microsoft.com/office/drawing/2014/main" id="{5263EFFC-344C-8B47-A478-9C5E749C404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79AD4894-9DC3-594B-BBEE-A436325222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74DE4530-343C-2E4C-B879-0E1D0E4A41C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1DAB2061-3804-FB4C-8E7F-B69D53DDCAE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0" name="Line 44">
                <a:extLst>
                  <a:ext uri="{FF2B5EF4-FFF2-40B4-BE49-F238E27FC236}">
                    <a16:creationId xmlns:a16="http://schemas.microsoft.com/office/drawing/2014/main" id="{745C7DBA-937B-6E4C-897F-0BA0DA98F7C3}"/>
                  </a:ext>
                </a:extLst>
              </p:cNvPr>
              <p:cNvSpPr>
                <a:spLocks noChangeShapeType="1"/>
              </p:cNvSpPr>
              <p:nvPr/>
            </p:nvSpPr>
            <p:spPr bwMode="auto">
              <a:xfrm>
                <a:off x="992" y="387"/>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7" name="Freeform 12">
              <a:extLst>
                <a:ext uri="{FF2B5EF4-FFF2-40B4-BE49-F238E27FC236}">
                  <a16:creationId xmlns:a16="http://schemas.microsoft.com/office/drawing/2014/main" id="{7C4475ED-DA5C-394B-8E38-0E0C569F557E}"/>
                </a:ext>
              </a:extLst>
            </p:cNvPr>
            <p:cNvSpPr>
              <a:spLocks noChangeAspect="1"/>
            </p:cNvSpPr>
            <p:nvPr/>
          </p:nvSpPr>
          <p:spPr bwMode="auto">
            <a:xfrm>
              <a:off x="2074831" y="44123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TextBox 4">
              <a:extLst>
                <a:ext uri="{FF2B5EF4-FFF2-40B4-BE49-F238E27FC236}">
                  <a16:creationId xmlns:a16="http://schemas.microsoft.com/office/drawing/2014/main" id="{89A1557F-1131-CB4A-A137-7518F632169B}"/>
                </a:ext>
              </a:extLst>
            </p:cNvPr>
            <p:cNvSpPr txBox="1"/>
            <p:nvPr/>
          </p:nvSpPr>
          <p:spPr>
            <a:xfrm>
              <a:off x="1795736" y="5098939"/>
              <a:ext cx="319489" cy="369332"/>
            </a:xfrm>
            <a:prstGeom prst="rect">
              <a:avLst/>
            </a:prstGeom>
            <a:noFill/>
          </p:spPr>
          <p:txBody>
            <a:bodyPr wrap="square" rtlCol="0">
              <a:spAutoFit/>
            </a:bodyPr>
            <a:lstStyle/>
            <a:p>
              <a:r>
                <a:rPr lang="en-US" dirty="0"/>
                <a:t>+</a:t>
              </a:r>
            </a:p>
          </p:txBody>
        </p:sp>
        <p:sp>
          <p:nvSpPr>
            <p:cNvPr id="78" name="Freeform 12">
              <a:extLst>
                <a:ext uri="{FF2B5EF4-FFF2-40B4-BE49-F238E27FC236}">
                  <a16:creationId xmlns:a16="http://schemas.microsoft.com/office/drawing/2014/main" id="{AA1B8D31-AB47-6947-AFC0-7322062DCE8F}"/>
                </a:ext>
              </a:extLst>
            </p:cNvPr>
            <p:cNvSpPr>
              <a:spLocks noChangeAspect="1"/>
            </p:cNvSpPr>
            <p:nvPr/>
          </p:nvSpPr>
          <p:spPr bwMode="auto">
            <a:xfrm rot="5400000">
              <a:off x="2988584" y="41816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9" name="Group 205">
              <a:extLst>
                <a:ext uri="{FF2B5EF4-FFF2-40B4-BE49-F238E27FC236}">
                  <a16:creationId xmlns:a16="http://schemas.microsoft.com/office/drawing/2014/main" id="{2135EC98-B4C2-6846-A329-9827AE7DC864}"/>
                </a:ext>
              </a:extLst>
            </p:cNvPr>
            <p:cNvGrpSpPr>
              <a:grpSpLocks/>
            </p:cNvGrpSpPr>
            <p:nvPr/>
          </p:nvGrpSpPr>
          <p:grpSpPr bwMode="auto">
            <a:xfrm rot="10800000">
              <a:off x="2531384" y="4557780"/>
              <a:ext cx="304800" cy="762000"/>
              <a:chOff x="3888" y="2400"/>
              <a:chExt cx="192" cy="480"/>
            </a:xfrm>
          </p:grpSpPr>
          <p:sp>
            <p:nvSpPr>
              <p:cNvPr id="80" name="Oval 40">
                <a:extLst>
                  <a:ext uri="{FF2B5EF4-FFF2-40B4-BE49-F238E27FC236}">
                    <a16:creationId xmlns:a16="http://schemas.microsoft.com/office/drawing/2014/main" id="{02E34515-B8B7-8248-A5AD-2C2544C4376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1" name="Line 41">
                <a:extLst>
                  <a:ext uri="{FF2B5EF4-FFF2-40B4-BE49-F238E27FC236}">
                    <a16:creationId xmlns:a16="http://schemas.microsoft.com/office/drawing/2014/main" id="{CBCDA8CB-BBE4-A44A-ADC4-01AD555FE026}"/>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2">
                <a:extLst>
                  <a:ext uri="{FF2B5EF4-FFF2-40B4-BE49-F238E27FC236}">
                    <a16:creationId xmlns:a16="http://schemas.microsoft.com/office/drawing/2014/main" id="{BDB227E8-C2BD-F040-A412-497E94AE84C5}"/>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3">
                <a:extLst>
                  <a:ext uri="{FF2B5EF4-FFF2-40B4-BE49-F238E27FC236}">
                    <a16:creationId xmlns:a16="http://schemas.microsoft.com/office/drawing/2014/main" id="{3E596616-2E0E-0D49-B8B3-BAB5133011F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84" name="Freeform 44">
                <a:extLst>
                  <a:ext uri="{FF2B5EF4-FFF2-40B4-BE49-F238E27FC236}">
                    <a16:creationId xmlns:a16="http://schemas.microsoft.com/office/drawing/2014/main" id="{C8399475-B6E2-794F-B42D-0EB41AED38E1}"/>
                  </a:ext>
                </a:extLst>
              </p:cNvPr>
              <p:cNvSpPr>
                <a:spLocks noChangeAspect="1"/>
              </p:cNvSpPr>
              <p:nvPr/>
            </p:nvSpPr>
            <p:spPr bwMode="auto">
              <a:xfrm rot="5400000" flipH="1">
                <a:off x="3960"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85" name="Group 220">
              <a:extLst>
                <a:ext uri="{FF2B5EF4-FFF2-40B4-BE49-F238E27FC236}">
                  <a16:creationId xmlns:a16="http://schemas.microsoft.com/office/drawing/2014/main" id="{D464A2DE-2321-9B4A-B4CF-A77B08C2F620}"/>
                </a:ext>
              </a:extLst>
            </p:cNvPr>
            <p:cNvGrpSpPr>
              <a:grpSpLocks/>
            </p:cNvGrpSpPr>
            <p:nvPr/>
          </p:nvGrpSpPr>
          <p:grpSpPr bwMode="auto">
            <a:xfrm>
              <a:off x="2605668" y="5283569"/>
              <a:ext cx="152400" cy="304800"/>
              <a:chOff x="3264" y="3072"/>
              <a:chExt cx="96" cy="192"/>
            </a:xfrm>
          </p:grpSpPr>
          <p:sp>
            <p:nvSpPr>
              <p:cNvPr id="86" name="Line 17">
                <a:extLst>
                  <a:ext uri="{FF2B5EF4-FFF2-40B4-BE49-F238E27FC236}">
                    <a16:creationId xmlns:a16="http://schemas.microsoft.com/office/drawing/2014/main" id="{F7794276-3ADF-814D-AE1B-2B314A29D36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Freeform 18">
                <a:extLst>
                  <a:ext uri="{FF2B5EF4-FFF2-40B4-BE49-F238E27FC236}">
                    <a16:creationId xmlns:a16="http://schemas.microsoft.com/office/drawing/2014/main" id="{D641479F-C69B-5F49-BBA9-3AF97A29FBA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6C4459D6-C42C-B746-952A-B1548CE3EA76}"/>
                </a:ext>
              </a:extLst>
            </p:cNvPr>
            <p:cNvCxnSpPr/>
            <p:nvPr/>
          </p:nvCxnSpPr>
          <p:spPr>
            <a:xfrm>
              <a:off x="3397944" y="456265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10928B7-B804-EE4B-8481-252E0C98B0C3}"/>
                </a:ext>
              </a:extLst>
            </p:cNvPr>
            <p:cNvCxnSpPr>
              <a:cxnSpLocks/>
            </p:cNvCxnSpPr>
            <p:nvPr/>
          </p:nvCxnSpPr>
          <p:spPr>
            <a:xfrm>
              <a:off x="2146577" y="3966905"/>
              <a:ext cx="0" cy="4526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6A6B99D-8892-FD4B-BAD5-CE59CD8D20F2}"/>
                </a:ext>
              </a:extLst>
            </p:cNvPr>
            <p:cNvCxnSpPr/>
            <p:nvPr/>
          </p:nvCxnSpPr>
          <p:spPr>
            <a:xfrm>
              <a:off x="1707686" y="3966905"/>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B36BE8-A0E3-1043-A2CE-DA32EEF4E757}"/>
                </a:ext>
              </a:extLst>
            </p:cNvPr>
            <p:cNvCxnSpPr/>
            <p:nvPr/>
          </p:nvCxnSpPr>
          <p:spPr>
            <a:xfrm>
              <a:off x="1707683" y="515840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441634-E78C-2944-AF7D-55C7E5C0F728}"/>
                </a:ext>
              </a:extLst>
            </p:cNvPr>
            <p:cNvSpPr txBox="1"/>
            <p:nvPr/>
          </p:nvSpPr>
          <p:spPr>
            <a:xfrm>
              <a:off x="2879218" y="4146881"/>
              <a:ext cx="459728" cy="369332"/>
            </a:xfrm>
            <a:prstGeom prst="rect">
              <a:avLst/>
            </a:prstGeom>
            <a:noFill/>
          </p:spPr>
          <p:txBody>
            <a:bodyPr wrap="square" rtlCol="0">
              <a:spAutoFit/>
            </a:bodyPr>
            <a:lstStyle/>
            <a:p>
              <a:r>
                <a:rPr lang="en-US" dirty="0"/>
                <a:t>Z</a:t>
              </a:r>
              <a:r>
                <a:rPr lang="en-US" baseline="-25000" dirty="0"/>
                <a:t>o</a:t>
              </a:r>
            </a:p>
          </p:txBody>
        </p:sp>
        <p:sp>
          <p:nvSpPr>
            <p:cNvPr id="96" name="TextBox 95">
              <a:extLst>
                <a:ext uri="{FF2B5EF4-FFF2-40B4-BE49-F238E27FC236}">
                  <a16:creationId xmlns:a16="http://schemas.microsoft.com/office/drawing/2014/main" id="{9011C17D-0A45-A143-8292-9447C01A9040}"/>
                </a:ext>
              </a:extLst>
            </p:cNvPr>
            <p:cNvSpPr txBox="1"/>
            <p:nvPr/>
          </p:nvSpPr>
          <p:spPr>
            <a:xfrm>
              <a:off x="1715439" y="4617936"/>
              <a:ext cx="459728" cy="369332"/>
            </a:xfrm>
            <a:prstGeom prst="rect">
              <a:avLst/>
            </a:prstGeom>
            <a:noFill/>
          </p:spPr>
          <p:txBody>
            <a:bodyPr wrap="square" rtlCol="0">
              <a:spAutoFit/>
            </a:bodyPr>
            <a:lstStyle/>
            <a:p>
              <a:r>
                <a:rPr lang="en-US" dirty="0"/>
                <a:t>Z</a:t>
              </a:r>
              <a:r>
                <a:rPr lang="en-US" baseline="-25000" dirty="0"/>
                <a:t>i</a:t>
              </a:r>
            </a:p>
          </p:txBody>
        </p:sp>
        <p:sp>
          <p:nvSpPr>
            <p:cNvPr id="97" name="TextBox 96">
              <a:extLst>
                <a:ext uri="{FF2B5EF4-FFF2-40B4-BE49-F238E27FC236}">
                  <a16:creationId xmlns:a16="http://schemas.microsoft.com/office/drawing/2014/main" id="{8D40C969-A7D5-AF44-8F8B-285576B5AAAF}"/>
                </a:ext>
              </a:extLst>
            </p:cNvPr>
            <p:cNvSpPr txBox="1"/>
            <p:nvPr/>
          </p:nvSpPr>
          <p:spPr>
            <a:xfrm>
              <a:off x="2740456" y="4560875"/>
              <a:ext cx="614333" cy="369332"/>
            </a:xfrm>
            <a:prstGeom prst="rect">
              <a:avLst/>
            </a:prstGeom>
            <a:noFill/>
          </p:spPr>
          <p:txBody>
            <a:bodyPr wrap="square" rtlCol="0">
              <a:spAutoFit/>
            </a:bodyPr>
            <a:lstStyle/>
            <a:p>
              <a:r>
                <a:rPr lang="en-US" dirty="0"/>
                <a:t>-</a:t>
              </a:r>
              <a:r>
                <a:rPr lang="en-US" dirty="0" err="1"/>
                <a:t>Av</a:t>
              </a:r>
              <a:r>
                <a:rPr lang="en-US" baseline="-25000" dirty="0" err="1"/>
                <a:t>i</a:t>
              </a:r>
              <a:endParaRPr lang="en-US" baseline="-25000" dirty="0"/>
            </a:p>
          </p:txBody>
        </p:sp>
      </p:grpSp>
    </p:spTree>
    <p:extLst>
      <p:ext uri="{BB962C8B-B14F-4D97-AF65-F5344CB8AC3E}">
        <p14:creationId xmlns:p14="http://schemas.microsoft.com/office/powerpoint/2010/main" val="39756644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53959" y="1116077"/>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742950" lvl="1"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Output voltage increases when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&gt;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decreases when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&lt;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53959" y="1116077"/>
                <a:ext cx="8183249" cy="5561335"/>
              </a:xfrm>
              <a:prstGeom prst="rect">
                <a:avLst/>
              </a:prstGeom>
              <a:blipFill>
                <a:blip r:embed="rId3"/>
                <a:stretch>
                  <a:fillRect l="-1085"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56</a:t>
            </a:fld>
            <a:endParaRPr lang="en-US" dirty="0">
              <a:solidFill>
                <a:schemeClr val="tx1"/>
              </a:solidFill>
            </a:endParaRPr>
          </a:p>
        </p:txBody>
      </p:sp>
      <p:grpSp>
        <p:nvGrpSpPr>
          <p:cNvPr id="2" name="Group 1">
            <a:extLst>
              <a:ext uri="{FF2B5EF4-FFF2-40B4-BE49-F238E27FC236}">
                <a16:creationId xmlns:a16="http://schemas.microsoft.com/office/drawing/2014/main" id="{6E5E2BDC-9F10-A849-B369-D09B65DFDC2B}"/>
              </a:ext>
            </a:extLst>
          </p:cNvPr>
          <p:cNvGrpSpPr/>
          <p:nvPr/>
        </p:nvGrpSpPr>
        <p:grpSpPr>
          <a:xfrm>
            <a:off x="8457222" y="1111376"/>
            <a:ext cx="3534541" cy="2085664"/>
            <a:chOff x="8554815" y="1286394"/>
            <a:chExt cx="3534541" cy="2085664"/>
          </a:xfrm>
        </p:grpSpPr>
        <p:grpSp>
          <p:nvGrpSpPr>
            <p:cNvPr id="7" name="Group 39">
              <a:extLst>
                <a:ext uri="{FF2B5EF4-FFF2-40B4-BE49-F238E27FC236}">
                  <a16:creationId xmlns:a16="http://schemas.microsoft.com/office/drawing/2014/main" id="{5815EF5E-EE8A-3442-91F9-18DD18810775}"/>
                </a:ext>
              </a:extLst>
            </p:cNvPr>
            <p:cNvGrpSpPr>
              <a:grpSpLocks/>
            </p:cNvGrpSpPr>
            <p:nvPr/>
          </p:nvGrpSpPr>
          <p:grpSpPr bwMode="auto">
            <a:xfrm>
              <a:off x="9884747" y="2000458"/>
              <a:ext cx="1676400" cy="1371600"/>
              <a:chOff x="2496" y="1968"/>
              <a:chExt cx="1056" cy="864"/>
            </a:xfrm>
          </p:grpSpPr>
          <p:sp>
            <p:nvSpPr>
              <p:cNvPr id="37" name="Line 40">
                <a:extLst>
                  <a:ext uri="{FF2B5EF4-FFF2-40B4-BE49-F238E27FC236}">
                    <a16:creationId xmlns:a16="http://schemas.microsoft.com/office/drawing/2014/main" id="{DE8918EC-C879-6249-9071-1BF7A4068A1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1">
                <a:extLst>
                  <a:ext uri="{FF2B5EF4-FFF2-40B4-BE49-F238E27FC236}">
                    <a16:creationId xmlns:a16="http://schemas.microsoft.com/office/drawing/2014/main" id="{718FF582-38E1-6C48-8D04-B9400E628F2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2">
                <a:extLst>
                  <a:ext uri="{FF2B5EF4-FFF2-40B4-BE49-F238E27FC236}">
                    <a16:creationId xmlns:a16="http://schemas.microsoft.com/office/drawing/2014/main" id="{D3389383-5334-4F41-86B9-CED10874C3A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43">
                <a:extLst>
                  <a:ext uri="{FF2B5EF4-FFF2-40B4-BE49-F238E27FC236}">
                    <a16:creationId xmlns:a16="http://schemas.microsoft.com/office/drawing/2014/main" id="{8AAD39A2-D228-444E-A7A0-F206EF641F7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 name="TextBox 7">
              <a:extLst>
                <a:ext uri="{FF2B5EF4-FFF2-40B4-BE49-F238E27FC236}">
                  <a16:creationId xmlns:a16="http://schemas.microsoft.com/office/drawing/2014/main" id="{71DC5C8A-2ED0-974E-B22E-F19092B5515F}"/>
                </a:ext>
              </a:extLst>
            </p:cNvPr>
            <p:cNvSpPr txBox="1"/>
            <p:nvPr/>
          </p:nvSpPr>
          <p:spPr>
            <a:xfrm flipH="1">
              <a:off x="10186794" y="2851827"/>
              <a:ext cx="439757"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1B2BF5D5-EA46-8040-8D52-200E7C5AD20C}"/>
                </a:ext>
              </a:extLst>
            </p:cNvPr>
            <p:cNvSpPr txBox="1"/>
            <p:nvPr/>
          </p:nvSpPr>
          <p:spPr>
            <a:xfrm flipH="1">
              <a:off x="10229024" y="2111860"/>
              <a:ext cx="439757" cy="369332"/>
            </a:xfrm>
            <a:prstGeom prst="rect">
              <a:avLst/>
            </a:prstGeom>
            <a:noFill/>
          </p:spPr>
          <p:txBody>
            <a:bodyPr wrap="square" rtlCol="0">
              <a:spAutoFit/>
            </a:bodyPr>
            <a:lstStyle/>
            <a:p>
              <a:r>
                <a:rPr lang="en-US" dirty="0"/>
                <a:t>-</a:t>
              </a:r>
            </a:p>
          </p:txBody>
        </p:sp>
        <p:grpSp>
          <p:nvGrpSpPr>
            <p:cNvPr id="10" name="Group 220">
              <a:extLst>
                <a:ext uri="{FF2B5EF4-FFF2-40B4-BE49-F238E27FC236}">
                  <a16:creationId xmlns:a16="http://schemas.microsoft.com/office/drawing/2014/main" id="{B29B02B1-EBC8-7646-BC91-CCFEE55526CC}"/>
                </a:ext>
              </a:extLst>
            </p:cNvPr>
            <p:cNvGrpSpPr>
              <a:grpSpLocks/>
            </p:cNvGrpSpPr>
            <p:nvPr/>
          </p:nvGrpSpPr>
          <p:grpSpPr bwMode="auto">
            <a:xfrm>
              <a:off x="9822919" y="3060963"/>
              <a:ext cx="152400" cy="304800"/>
              <a:chOff x="3264" y="3072"/>
              <a:chExt cx="96" cy="192"/>
            </a:xfrm>
          </p:grpSpPr>
          <p:sp>
            <p:nvSpPr>
              <p:cNvPr id="35" name="Line 17">
                <a:extLst>
                  <a:ext uri="{FF2B5EF4-FFF2-40B4-BE49-F238E27FC236}">
                    <a16:creationId xmlns:a16="http://schemas.microsoft.com/office/drawing/2014/main" id="{3B19E4A2-819F-4045-840C-7B6D04C0854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8">
                <a:extLst>
                  <a:ext uri="{FF2B5EF4-FFF2-40B4-BE49-F238E27FC236}">
                    <a16:creationId xmlns:a16="http://schemas.microsoft.com/office/drawing/2014/main" id="{5F13EE02-8074-2143-8C83-059F916250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 name="TextBox 10">
              <a:extLst>
                <a:ext uri="{FF2B5EF4-FFF2-40B4-BE49-F238E27FC236}">
                  <a16:creationId xmlns:a16="http://schemas.microsoft.com/office/drawing/2014/main" id="{21DB4288-96C9-664D-A738-64CDDC5862C1}"/>
                </a:ext>
              </a:extLst>
            </p:cNvPr>
            <p:cNvSpPr txBox="1"/>
            <p:nvPr/>
          </p:nvSpPr>
          <p:spPr>
            <a:xfrm>
              <a:off x="10143708" y="1286394"/>
              <a:ext cx="881071" cy="369332"/>
            </a:xfrm>
            <a:prstGeom prst="rect">
              <a:avLst/>
            </a:prstGeom>
            <a:noFill/>
          </p:spPr>
          <p:txBody>
            <a:bodyPr wrap="square" rtlCol="0">
              <a:spAutoFit/>
            </a:bodyPr>
            <a:lstStyle/>
            <a:p>
              <a:r>
                <a:rPr lang="en-US" dirty="0"/>
                <a:t>R</a:t>
              </a:r>
              <a:r>
                <a:rPr lang="en-US" baseline="-25000" dirty="0"/>
                <a:t>2</a:t>
              </a:r>
            </a:p>
          </p:txBody>
        </p:sp>
        <p:sp>
          <p:nvSpPr>
            <p:cNvPr id="12" name="Freeform 12">
              <a:extLst>
                <a:ext uri="{FF2B5EF4-FFF2-40B4-BE49-F238E27FC236}">
                  <a16:creationId xmlns:a16="http://schemas.microsoft.com/office/drawing/2014/main" id="{4673943E-38F4-7C43-98A8-A4C3B4C9BFB7}"/>
                </a:ext>
              </a:extLst>
            </p:cNvPr>
            <p:cNvSpPr>
              <a:spLocks noChangeAspect="1"/>
            </p:cNvSpPr>
            <p:nvPr/>
          </p:nvSpPr>
          <p:spPr bwMode="auto">
            <a:xfrm rot="5400000">
              <a:off x="10236849" y="13550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3" name="Straight Connector 12">
              <a:extLst>
                <a:ext uri="{FF2B5EF4-FFF2-40B4-BE49-F238E27FC236}">
                  <a16:creationId xmlns:a16="http://schemas.microsoft.com/office/drawing/2014/main" id="{F0EB8459-7F8A-874A-934C-D913E58DA032}"/>
                </a:ext>
              </a:extLst>
            </p:cNvPr>
            <p:cNvCxnSpPr>
              <a:cxnSpLocks/>
            </p:cNvCxnSpPr>
            <p:nvPr/>
          </p:nvCxnSpPr>
          <p:spPr>
            <a:xfrm>
              <a:off x="9910518" y="1720307"/>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E00DF6-79E2-0347-83F7-6B7F21BCEF46}"/>
                </a:ext>
              </a:extLst>
            </p:cNvPr>
            <p:cNvCxnSpPr>
              <a:cxnSpLocks/>
            </p:cNvCxnSpPr>
            <p:nvPr/>
          </p:nvCxnSpPr>
          <p:spPr>
            <a:xfrm>
              <a:off x="10613299" y="174036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2520C4-DDED-7E4F-A0EA-2CB4E35EFDBC}"/>
                </a:ext>
              </a:extLst>
            </p:cNvPr>
            <p:cNvCxnSpPr>
              <a:cxnSpLocks/>
            </p:cNvCxnSpPr>
            <p:nvPr/>
          </p:nvCxnSpPr>
          <p:spPr>
            <a:xfrm>
              <a:off x="11423832" y="172569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3">
              <a:extLst>
                <a:ext uri="{FF2B5EF4-FFF2-40B4-BE49-F238E27FC236}">
                  <a16:creationId xmlns:a16="http://schemas.microsoft.com/office/drawing/2014/main" id="{2CCA2AD2-E730-6947-8248-5750349B4AB7}"/>
                </a:ext>
              </a:extLst>
            </p:cNvPr>
            <p:cNvGrpSpPr>
              <a:grpSpLocks noChangeAspect="1"/>
            </p:cNvGrpSpPr>
            <p:nvPr/>
          </p:nvGrpSpPr>
          <p:grpSpPr bwMode="auto">
            <a:xfrm>
              <a:off x="11331685" y="2599621"/>
              <a:ext cx="182880" cy="182880"/>
              <a:chOff x="1344" y="2064"/>
              <a:chExt cx="192" cy="192"/>
            </a:xfrm>
          </p:grpSpPr>
          <p:sp>
            <p:nvSpPr>
              <p:cNvPr id="33" name="Oval 14">
                <a:extLst>
                  <a:ext uri="{FF2B5EF4-FFF2-40B4-BE49-F238E27FC236}">
                    <a16:creationId xmlns:a16="http://schemas.microsoft.com/office/drawing/2014/main" id="{9963534F-F0CB-5142-BFA2-EFC56FE1D6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4" name="Rectangle 15">
                <a:extLst>
                  <a:ext uri="{FF2B5EF4-FFF2-40B4-BE49-F238E27FC236}">
                    <a16:creationId xmlns:a16="http://schemas.microsoft.com/office/drawing/2014/main" id="{B6B8C596-BB77-F24D-AEB4-46ECC9E6767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352BC7FC-64A8-2A48-A831-9B57B8D2AC83}"/>
                </a:ext>
              </a:extLst>
            </p:cNvPr>
            <p:cNvSpPr>
              <a:spLocks noChangeAspect="1"/>
            </p:cNvSpPr>
            <p:nvPr/>
          </p:nvSpPr>
          <p:spPr bwMode="auto">
            <a:xfrm rot="5400000">
              <a:off x="9473098" y="13544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13">
              <a:extLst>
                <a:ext uri="{FF2B5EF4-FFF2-40B4-BE49-F238E27FC236}">
                  <a16:creationId xmlns:a16="http://schemas.microsoft.com/office/drawing/2014/main" id="{C38A577A-85CA-1749-83D0-6C574E4668D4}"/>
                </a:ext>
              </a:extLst>
            </p:cNvPr>
            <p:cNvGrpSpPr>
              <a:grpSpLocks noChangeAspect="1"/>
            </p:cNvGrpSpPr>
            <p:nvPr/>
          </p:nvGrpSpPr>
          <p:grpSpPr bwMode="auto">
            <a:xfrm>
              <a:off x="9865098" y="2234058"/>
              <a:ext cx="152400" cy="152400"/>
              <a:chOff x="1344" y="2064"/>
              <a:chExt cx="192" cy="192"/>
            </a:xfrm>
          </p:grpSpPr>
          <p:sp>
            <p:nvSpPr>
              <p:cNvPr id="27" name="Oval 14">
                <a:extLst>
                  <a:ext uri="{FF2B5EF4-FFF2-40B4-BE49-F238E27FC236}">
                    <a16:creationId xmlns:a16="http://schemas.microsoft.com/office/drawing/2014/main" id="{4A76988E-AD28-7E40-84C9-41CC0BF2BC2F}"/>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 name="Rectangle 15">
                <a:extLst>
                  <a:ext uri="{FF2B5EF4-FFF2-40B4-BE49-F238E27FC236}">
                    <a16:creationId xmlns:a16="http://schemas.microsoft.com/office/drawing/2014/main" id="{7A339D81-BA88-E34C-B3F7-FD0C5E2A5A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 name="Group 13">
              <a:extLst>
                <a:ext uri="{FF2B5EF4-FFF2-40B4-BE49-F238E27FC236}">
                  <a16:creationId xmlns:a16="http://schemas.microsoft.com/office/drawing/2014/main" id="{CB12C1AD-281D-104E-A1B2-0FE8AB887091}"/>
                </a:ext>
              </a:extLst>
            </p:cNvPr>
            <p:cNvGrpSpPr>
              <a:grpSpLocks noChangeAspect="1"/>
            </p:cNvGrpSpPr>
            <p:nvPr/>
          </p:nvGrpSpPr>
          <p:grpSpPr bwMode="auto">
            <a:xfrm>
              <a:off x="11496421" y="2603253"/>
              <a:ext cx="152400" cy="152400"/>
              <a:chOff x="1344" y="2064"/>
              <a:chExt cx="192" cy="192"/>
            </a:xfrm>
          </p:grpSpPr>
          <p:sp>
            <p:nvSpPr>
              <p:cNvPr id="23" name="Oval 14">
                <a:extLst>
                  <a:ext uri="{FF2B5EF4-FFF2-40B4-BE49-F238E27FC236}">
                    <a16:creationId xmlns:a16="http://schemas.microsoft.com/office/drawing/2014/main" id="{17B3613B-8508-6948-863D-0D1BBE18D18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Rectangle 15">
                <a:extLst>
                  <a:ext uri="{FF2B5EF4-FFF2-40B4-BE49-F238E27FC236}">
                    <a16:creationId xmlns:a16="http://schemas.microsoft.com/office/drawing/2014/main" id="{C27D6391-216A-734E-AED7-B5B6403D24E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TextBox 40">
              <a:extLst>
                <a:ext uri="{FF2B5EF4-FFF2-40B4-BE49-F238E27FC236}">
                  <a16:creationId xmlns:a16="http://schemas.microsoft.com/office/drawing/2014/main" id="{CEB1A379-9418-7C4B-9117-7D70DDF642A5}"/>
                </a:ext>
              </a:extLst>
            </p:cNvPr>
            <p:cNvSpPr txBox="1"/>
            <p:nvPr/>
          </p:nvSpPr>
          <p:spPr>
            <a:xfrm>
              <a:off x="9384992" y="1289724"/>
              <a:ext cx="881071" cy="369332"/>
            </a:xfrm>
            <a:prstGeom prst="rect">
              <a:avLst/>
            </a:prstGeom>
            <a:noFill/>
          </p:spPr>
          <p:txBody>
            <a:bodyPr wrap="square" rtlCol="0">
              <a:spAutoFit/>
            </a:bodyPr>
            <a:lstStyle/>
            <a:p>
              <a:r>
                <a:rPr lang="en-US" dirty="0"/>
                <a:t>R</a:t>
              </a:r>
              <a:r>
                <a:rPr lang="en-US" baseline="-25000" dirty="0"/>
                <a:t>1</a:t>
              </a:r>
            </a:p>
          </p:txBody>
        </p:sp>
        <p:sp>
          <p:nvSpPr>
            <p:cNvPr id="42" name="TextBox 41">
              <a:extLst>
                <a:ext uri="{FF2B5EF4-FFF2-40B4-BE49-F238E27FC236}">
                  <a16:creationId xmlns:a16="http://schemas.microsoft.com/office/drawing/2014/main" id="{1D498124-7A21-E74F-B52A-468528E7210E}"/>
                </a:ext>
              </a:extLst>
            </p:cNvPr>
            <p:cNvSpPr txBox="1"/>
            <p:nvPr/>
          </p:nvSpPr>
          <p:spPr>
            <a:xfrm>
              <a:off x="11208285" y="2793753"/>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43" name="Group 207">
              <a:extLst>
                <a:ext uri="{FF2B5EF4-FFF2-40B4-BE49-F238E27FC236}">
                  <a16:creationId xmlns:a16="http://schemas.microsoft.com/office/drawing/2014/main" id="{025B60AC-6207-C14C-81B8-41B21CF9ACDF}"/>
                </a:ext>
              </a:extLst>
            </p:cNvPr>
            <p:cNvGrpSpPr>
              <a:grpSpLocks/>
            </p:cNvGrpSpPr>
            <p:nvPr/>
          </p:nvGrpSpPr>
          <p:grpSpPr bwMode="auto">
            <a:xfrm>
              <a:off x="9027317" y="1730860"/>
              <a:ext cx="304800" cy="762000"/>
              <a:chOff x="4560" y="2400"/>
              <a:chExt cx="192" cy="480"/>
            </a:xfrm>
          </p:grpSpPr>
          <p:sp>
            <p:nvSpPr>
              <p:cNvPr id="44" name="Oval 111">
                <a:extLst>
                  <a:ext uri="{FF2B5EF4-FFF2-40B4-BE49-F238E27FC236}">
                    <a16:creationId xmlns:a16="http://schemas.microsoft.com/office/drawing/2014/main" id="{2FA35FDF-835C-8B4D-9DF2-2A8A5A12840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5" name="Line 112">
                <a:extLst>
                  <a:ext uri="{FF2B5EF4-FFF2-40B4-BE49-F238E27FC236}">
                    <a16:creationId xmlns:a16="http://schemas.microsoft.com/office/drawing/2014/main" id="{2DF20789-65F8-4C48-8CD2-933B9361E7C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3">
                <a:extLst>
                  <a:ext uri="{FF2B5EF4-FFF2-40B4-BE49-F238E27FC236}">
                    <a16:creationId xmlns:a16="http://schemas.microsoft.com/office/drawing/2014/main" id="{E311C0FA-8131-F644-8745-9103ABC69C7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4">
                <a:extLst>
                  <a:ext uri="{FF2B5EF4-FFF2-40B4-BE49-F238E27FC236}">
                    <a16:creationId xmlns:a16="http://schemas.microsoft.com/office/drawing/2014/main" id="{75D8CC11-F3C1-8949-A76A-7DE93A459C53}"/>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5">
                <a:extLst>
                  <a:ext uri="{FF2B5EF4-FFF2-40B4-BE49-F238E27FC236}">
                    <a16:creationId xmlns:a16="http://schemas.microsoft.com/office/drawing/2014/main" id="{574D00A5-46B2-134F-A1EE-84BECEC09E2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6">
                <a:extLst>
                  <a:ext uri="{FF2B5EF4-FFF2-40B4-BE49-F238E27FC236}">
                    <a16:creationId xmlns:a16="http://schemas.microsoft.com/office/drawing/2014/main" id="{C0CA4423-246D-1B46-85C7-08059A53D61F}"/>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1" name="Group 117">
                <a:extLst>
                  <a:ext uri="{FF2B5EF4-FFF2-40B4-BE49-F238E27FC236}">
                    <a16:creationId xmlns:a16="http://schemas.microsoft.com/office/drawing/2014/main" id="{50D31880-07CE-E54A-BE21-2A3E06378B9C}"/>
                  </a:ext>
                </a:extLst>
              </p:cNvPr>
              <p:cNvGrpSpPr>
                <a:grpSpLocks noChangeAspect="1"/>
              </p:cNvGrpSpPr>
              <p:nvPr/>
            </p:nvGrpSpPr>
            <p:grpSpPr bwMode="auto">
              <a:xfrm>
                <a:off x="4608" y="2592"/>
                <a:ext cx="96" cy="96"/>
                <a:chOff x="2929" y="3217"/>
                <a:chExt cx="383" cy="191"/>
              </a:xfrm>
            </p:grpSpPr>
            <p:sp>
              <p:nvSpPr>
                <p:cNvPr id="52" name="Arc 118">
                  <a:extLst>
                    <a:ext uri="{FF2B5EF4-FFF2-40B4-BE49-F238E27FC236}">
                      <a16:creationId xmlns:a16="http://schemas.microsoft.com/office/drawing/2014/main" id="{7DF77FCD-1AE8-5D4F-9E15-3F8DD2BEDE3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119">
                  <a:extLst>
                    <a:ext uri="{FF2B5EF4-FFF2-40B4-BE49-F238E27FC236}">
                      <a16:creationId xmlns:a16="http://schemas.microsoft.com/office/drawing/2014/main" id="{4E36315A-1885-DC47-9FB8-207E85671BDD}"/>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4" name="Group 220">
              <a:extLst>
                <a:ext uri="{FF2B5EF4-FFF2-40B4-BE49-F238E27FC236}">
                  <a16:creationId xmlns:a16="http://schemas.microsoft.com/office/drawing/2014/main" id="{E54DDB83-DD84-9B4E-BFF8-A4907898E709}"/>
                </a:ext>
              </a:extLst>
            </p:cNvPr>
            <p:cNvGrpSpPr>
              <a:grpSpLocks/>
            </p:cNvGrpSpPr>
            <p:nvPr/>
          </p:nvGrpSpPr>
          <p:grpSpPr bwMode="auto">
            <a:xfrm>
              <a:off x="9100676" y="2457990"/>
              <a:ext cx="152400" cy="304800"/>
              <a:chOff x="3264" y="3072"/>
              <a:chExt cx="96" cy="192"/>
            </a:xfrm>
          </p:grpSpPr>
          <p:sp>
            <p:nvSpPr>
              <p:cNvPr id="55" name="Line 17">
                <a:extLst>
                  <a:ext uri="{FF2B5EF4-FFF2-40B4-BE49-F238E27FC236}">
                    <a16:creationId xmlns:a16="http://schemas.microsoft.com/office/drawing/2014/main" id="{6474C13A-5CFC-EF49-A618-4B1B8346D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8">
                <a:extLst>
                  <a:ext uri="{FF2B5EF4-FFF2-40B4-BE49-F238E27FC236}">
                    <a16:creationId xmlns:a16="http://schemas.microsoft.com/office/drawing/2014/main" id="{AA59DC2A-88C4-274E-A151-DA843A208C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7" name="TextBox 56">
              <a:extLst>
                <a:ext uri="{FF2B5EF4-FFF2-40B4-BE49-F238E27FC236}">
                  <a16:creationId xmlns:a16="http://schemas.microsoft.com/office/drawing/2014/main" id="{EDF51B1A-63F8-DA4C-B44A-D5BCA7551CB9}"/>
                </a:ext>
              </a:extLst>
            </p:cNvPr>
            <p:cNvSpPr txBox="1"/>
            <p:nvPr/>
          </p:nvSpPr>
          <p:spPr>
            <a:xfrm>
              <a:off x="8554815" y="1945335"/>
              <a:ext cx="881071" cy="369332"/>
            </a:xfrm>
            <a:prstGeom prst="rect">
              <a:avLst/>
            </a:prstGeom>
            <a:noFill/>
          </p:spPr>
          <p:txBody>
            <a:bodyPr wrap="square" rtlCol="0">
              <a:spAutoFit/>
            </a:bodyPr>
            <a:lstStyle/>
            <a:p>
              <a:r>
                <a:rPr lang="en-US" dirty="0"/>
                <a:t>v</a:t>
              </a:r>
              <a:r>
                <a:rPr lang="en-US" baseline="-25000" dirty="0"/>
                <a:t>in</a:t>
              </a:r>
            </a:p>
          </p:txBody>
        </p:sp>
        <p:sp>
          <p:nvSpPr>
            <p:cNvPr id="58" name="TextBox 57">
              <a:extLst>
                <a:ext uri="{FF2B5EF4-FFF2-40B4-BE49-F238E27FC236}">
                  <a16:creationId xmlns:a16="http://schemas.microsoft.com/office/drawing/2014/main" id="{833F88EA-A878-E941-9853-0D7BD6D3183B}"/>
                </a:ext>
              </a:extLst>
            </p:cNvPr>
            <p:cNvSpPr txBox="1"/>
            <p:nvPr/>
          </p:nvSpPr>
          <p:spPr>
            <a:xfrm>
              <a:off x="8798299" y="2837205"/>
              <a:ext cx="1066800" cy="338554"/>
            </a:xfrm>
            <a:prstGeom prst="rect">
              <a:avLst/>
            </a:prstGeom>
            <a:noFill/>
          </p:spPr>
          <p:txBody>
            <a:bodyPr wrap="square" rtlCol="0">
              <a:spAutoFit/>
            </a:bodyPr>
            <a:lstStyle/>
            <a:p>
              <a:r>
                <a:rPr lang="en-US" sz="1600" dirty="0"/>
                <a:t>Inverting</a:t>
              </a:r>
              <a:endParaRPr lang="en-US" sz="1600" baseline="-25000" dirty="0"/>
            </a:p>
          </p:txBody>
        </p:sp>
      </p:grpSp>
      <p:grpSp>
        <p:nvGrpSpPr>
          <p:cNvPr id="5" name="Group 4">
            <a:extLst>
              <a:ext uri="{FF2B5EF4-FFF2-40B4-BE49-F238E27FC236}">
                <a16:creationId xmlns:a16="http://schemas.microsoft.com/office/drawing/2014/main" id="{16AC5CD3-B0E0-2F4B-A734-727B3B244218}"/>
              </a:ext>
            </a:extLst>
          </p:cNvPr>
          <p:cNvGrpSpPr/>
          <p:nvPr/>
        </p:nvGrpSpPr>
        <p:grpSpPr>
          <a:xfrm>
            <a:off x="8596021" y="3723716"/>
            <a:ext cx="3144898" cy="2649211"/>
            <a:chOff x="8319308" y="3795405"/>
            <a:chExt cx="3144898" cy="2649211"/>
          </a:xfrm>
        </p:grpSpPr>
        <p:grpSp>
          <p:nvGrpSpPr>
            <p:cNvPr id="60" name="Group 39">
              <a:extLst>
                <a:ext uri="{FF2B5EF4-FFF2-40B4-BE49-F238E27FC236}">
                  <a16:creationId xmlns:a16="http://schemas.microsoft.com/office/drawing/2014/main" id="{3279C3B3-9C39-E44C-A333-341DD2A6838B}"/>
                </a:ext>
              </a:extLst>
            </p:cNvPr>
            <p:cNvGrpSpPr>
              <a:grpSpLocks/>
            </p:cNvGrpSpPr>
            <p:nvPr/>
          </p:nvGrpSpPr>
          <p:grpSpPr bwMode="auto">
            <a:xfrm>
              <a:off x="9440459" y="4509469"/>
              <a:ext cx="1676400" cy="1371600"/>
              <a:chOff x="2496" y="1968"/>
              <a:chExt cx="1056" cy="864"/>
            </a:xfrm>
          </p:grpSpPr>
          <p:sp>
            <p:nvSpPr>
              <p:cNvPr id="99" name="Line 40">
                <a:extLst>
                  <a:ext uri="{FF2B5EF4-FFF2-40B4-BE49-F238E27FC236}">
                    <a16:creationId xmlns:a16="http://schemas.microsoft.com/office/drawing/2014/main" id="{41E7852A-D615-FE45-B528-302D28143489}"/>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41">
                <a:extLst>
                  <a:ext uri="{FF2B5EF4-FFF2-40B4-BE49-F238E27FC236}">
                    <a16:creationId xmlns:a16="http://schemas.microsoft.com/office/drawing/2014/main" id="{22011EC6-5622-5542-BBDB-8A4D5ECFDFE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42">
                <a:extLst>
                  <a:ext uri="{FF2B5EF4-FFF2-40B4-BE49-F238E27FC236}">
                    <a16:creationId xmlns:a16="http://schemas.microsoft.com/office/drawing/2014/main" id="{19B95980-E321-7647-8A85-AE725F15083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43">
                <a:extLst>
                  <a:ext uri="{FF2B5EF4-FFF2-40B4-BE49-F238E27FC236}">
                    <a16:creationId xmlns:a16="http://schemas.microsoft.com/office/drawing/2014/main" id="{3FFEDEBB-2680-D94B-BAA8-ADE526BD756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1" name="TextBox 60">
              <a:extLst>
                <a:ext uri="{FF2B5EF4-FFF2-40B4-BE49-F238E27FC236}">
                  <a16:creationId xmlns:a16="http://schemas.microsoft.com/office/drawing/2014/main" id="{A558BF23-D5CA-4641-8367-B53AA0D91DA0}"/>
                </a:ext>
              </a:extLst>
            </p:cNvPr>
            <p:cNvSpPr txBox="1"/>
            <p:nvPr/>
          </p:nvSpPr>
          <p:spPr>
            <a:xfrm flipH="1">
              <a:off x="9742506" y="5360838"/>
              <a:ext cx="439757"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ADFDA53-15CD-D74A-BA93-B45A048DD4E3}"/>
                </a:ext>
              </a:extLst>
            </p:cNvPr>
            <p:cNvSpPr txBox="1"/>
            <p:nvPr/>
          </p:nvSpPr>
          <p:spPr>
            <a:xfrm flipH="1">
              <a:off x="9784736" y="4620871"/>
              <a:ext cx="439757" cy="369332"/>
            </a:xfrm>
            <a:prstGeom prst="rect">
              <a:avLst/>
            </a:prstGeom>
            <a:noFill/>
          </p:spPr>
          <p:txBody>
            <a:bodyPr wrap="square" rtlCol="0">
              <a:spAutoFit/>
            </a:bodyPr>
            <a:lstStyle/>
            <a:p>
              <a:r>
                <a:rPr lang="en-US" dirty="0"/>
                <a:t>-</a:t>
              </a:r>
            </a:p>
          </p:txBody>
        </p:sp>
        <p:grpSp>
          <p:nvGrpSpPr>
            <p:cNvPr id="64" name="Group 220">
              <a:extLst>
                <a:ext uri="{FF2B5EF4-FFF2-40B4-BE49-F238E27FC236}">
                  <a16:creationId xmlns:a16="http://schemas.microsoft.com/office/drawing/2014/main" id="{E712805E-8AF3-8F42-9856-15EBEBB228FE}"/>
                </a:ext>
              </a:extLst>
            </p:cNvPr>
            <p:cNvGrpSpPr>
              <a:grpSpLocks/>
            </p:cNvGrpSpPr>
            <p:nvPr/>
          </p:nvGrpSpPr>
          <p:grpSpPr bwMode="auto">
            <a:xfrm>
              <a:off x="9378631" y="6139816"/>
              <a:ext cx="152400" cy="304800"/>
              <a:chOff x="3264" y="3072"/>
              <a:chExt cx="96" cy="192"/>
            </a:xfrm>
          </p:grpSpPr>
          <p:sp>
            <p:nvSpPr>
              <p:cNvPr id="97" name="Line 17">
                <a:extLst>
                  <a:ext uri="{FF2B5EF4-FFF2-40B4-BE49-F238E27FC236}">
                    <a16:creationId xmlns:a16="http://schemas.microsoft.com/office/drawing/2014/main" id="{015E75A4-7A5C-AA42-8CF0-CC0267C43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6B3628D4-13C7-2242-8347-B26A71F769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5" name="TextBox 64">
              <a:extLst>
                <a:ext uri="{FF2B5EF4-FFF2-40B4-BE49-F238E27FC236}">
                  <a16:creationId xmlns:a16="http://schemas.microsoft.com/office/drawing/2014/main" id="{D3CF00B5-8068-594D-A95B-512AAC32192C}"/>
                </a:ext>
              </a:extLst>
            </p:cNvPr>
            <p:cNvSpPr txBox="1"/>
            <p:nvPr/>
          </p:nvSpPr>
          <p:spPr>
            <a:xfrm>
              <a:off x="9699420" y="3795405"/>
              <a:ext cx="881071" cy="369332"/>
            </a:xfrm>
            <a:prstGeom prst="rect">
              <a:avLst/>
            </a:prstGeom>
            <a:noFill/>
          </p:spPr>
          <p:txBody>
            <a:bodyPr wrap="square" rtlCol="0">
              <a:spAutoFit/>
            </a:bodyPr>
            <a:lstStyle/>
            <a:p>
              <a:r>
                <a:rPr lang="en-US" dirty="0"/>
                <a:t>R</a:t>
              </a:r>
              <a:r>
                <a:rPr lang="en-US" baseline="-25000" dirty="0"/>
                <a:t>2</a:t>
              </a:r>
            </a:p>
          </p:txBody>
        </p:sp>
        <p:sp>
          <p:nvSpPr>
            <p:cNvPr id="66" name="Freeform 12">
              <a:extLst>
                <a:ext uri="{FF2B5EF4-FFF2-40B4-BE49-F238E27FC236}">
                  <a16:creationId xmlns:a16="http://schemas.microsoft.com/office/drawing/2014/main" id="{5D35075F-8EC5-4444-9EA2-E46AD239371F}"/>
                </a:ext>
              </a:extLst>
            </p:cNvPr>
            <p:cNvSpPr>
              <a:spLocks noChangeAspect="1"/>
            </p:cNvSpPr>
            <p:nvPr/>
          </p:nvSpPr>
          <p:spPr bwMode="auto">
            <a:xfrm rot="5400000">
              <a:off x="9792561" y="38640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7" name="Straight Connector 66">
              <a:extLst>
                <a:ext uri="{FF2B5EF4-FFF2-40B4-BE49-F238E27FC236}">
                  <a16:creationId xmlns:a16="http://schemas.microsoft.com/office/drawing/2014/main" id="{F24CA464-0286-D340-8598-7CFFC379AD4B}"/>
                </a:ext>
              </a:extLst>
            </p:cNvPr>
            <p:cNvCxnSpPr>
              <a:cxnSpLocks/>
            </p:cNvCxnSpPr>
            <p:nvPr/>
          </p:nvCxnSpPr>
          <p:spPr>
            <a:xfrm>
              <a:off x="9466230" y="422931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FCD5B5-A586-B04B-A00C-BBB0CC1AA743}"/>
                </a:ext>
              </a:extLst>
            </p:cNvPr>
            <p:cNvCxnSpPr>
              <a:cxnSpLocks/>
            </p:cNvCxnSpPr>
            <p:nvPr/>
          </p:nvCxnSpPr>
          <p:spPr>
            <a:xfrm>
              <a:off x="10169011" y="424937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DCF6542-FCA6-5C46-BEDF-FEA7A722977D}"/>
                </a:ext>
              </a:extLst>
            </p:cNvPr>
            <p:cNvCxnSpPr>
              <a:cxnSpLocks/>
            </p:cNvCxnSpPr>
            <p:nvPr/>
          </p:nvCxnSpPr>
          <p:spPr>
            <a:xfrm>
              <a:off x="10979544" y="4234703"/>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13">
              <a:extLst>
                <a:ext uri="{FF2B5EF4-FFF2-40B4-BE49-F238E27FC236}">
                  <a16:creationId xmlns:a16="http://schemas.microsoft.com/office/drawing/2014/main" id="{6E422A8A-3B70-3C4D-8985-5446CE7B7236}"/>
                </a:ext>
              </a:extLst>
            </p:cNvPr>
            <p:cNvGrpSpPr>
              <a:grpSpLocks noChangeAspect="1"/>
            </p:cNvGrpSpPr>
            <p:nvPr/>
          </p:nvGrpSpPr>
          <p:grpSpPr bwMode="auto">
            <a:xfrm>
              <a:off x="10887397" y="5108632"/>
              <a:ext cx="182880" cy="182880"/>
              <a:chOff x="1344" y="2064"/>
              <a:chExt cx="192" cy="192"/>
            </a:xfrm>
          </p:grpSpPr>
          <p:sp>
            <p:nvSpPr>
              <p:cNvPr id="95" name="Oval 14">
                <a:extLst>
                  <a:ext uri="{FF2B5EF4-FFF2-40B4-BE49-F238E27FC236}">
                    <a16:creationId xmlns:a16="http://schemas.microsoft.com/office/drawing/2014/main" id="{C9A2A434-E25D-3C4D-A936-EAF8BF5BA3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D2D59C25-5985-E648-8E28-F56E63BC0B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12">
              <a:extLst>
                <a:ext uri="{FF2B5EF4-FFF2-40B4-BE49-F238E27FC236}">
                  <a16:creationId xmlns:a16="http://schemas.microsoft.com/office/drawing/2014/main" id="{2548ED9F-F8B5-A34B-8C0A-60784445F418}"/>
                </a:ext>
              </a:extLst>
            </p:cNvPr>
            <p:cNvSpPr>
              <a:spLocks noChangeAspect="1"/>
            </p:cNvSpPr>
            <p:nvPr/>
          </p:nvSpPr>
          <p:spPr bwMode="auto">
            <a:xfrm rot="5400000">
              <a:off x="9028810" y="38635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2" name="Group 13">
              <a:extLst>
                <a:ext uri="{FF2B5EF4-FFF2-40B4-BE49-F238E27FC236}">
                  <a16:creationId xmlns:a16="http://schemas.microsoft.com/office/drawing/2014/main" id="{958840AF-EEF7-2B45-8FF1-8AE1752F17F9}"/>
                </a:ext>
              </a:extLst>
            </p:cNvPr>
            <p:cNvGrpSpPr>
              <a:grpSpLocks noChangeAspect="1"/>
            </p:cNvGrpSpPr>
            <p:nvPr/>
          </p:nvGrpSpPr>
          <p:grpSpPr bwMode="auto">
            <a:xfrm>
              <a:off x="9420810" y="4743069"/>
              <a:ext cx="152400" cy="152400"/>
              <a:chOff x="1344" y="2064"/>
              <a:chExt cx="192" cy="192"/>
            </a:xfrm>
          </p:grpSpPr>
          <p:sp>
            <p:nvSpPr>
              <p:cNvPr id="93" name="Oval 14">
                <a:extLst>
                  <a:ext uri="{FF2B5EF4-FFF2-40B4-BE49-F238E27FC236}">
                    <a16:creationId xmlns:a16="http://schemas.microsoft.com/office/drawing/2014/main" id="{70911955-E8E8-CE4D-9F12-115E57BEB5D3}"/>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4" name="Rectangle 15">
                <a:extLst>
                  <a:ext uri="{FF2B5EF4-FFF2-40B4-BE49-F238E27FC236}">
                    <a16:creationId xmlns:a16="http://schemas.microsoft.com/office/drawing/2014/main" id="{6161FB9B-C27B-3F42-BA01-2193BE394E8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3" name="Group 13">
              <a:extLst>
                <a:ext uri="{FF2B5EF4-FFF2-40B4-BE49-F238E27FC236}">
                  <a16:creationId xmlns:a16="http://schemas.microsoft.com/office/drawing/2014/main" id="{BB37A5A3-8EB3-7A47-9EA2-565CEA0B2E64}"/>
                </a:ext>
              </a:extLst>
            </p:cNvPr>
            <p:cNvGrpSpPr>
              <a:grpSpLocks noChangeAspect="1"/>
            </p:cNvGrpSpPr>
            <p:nvPr/>
          </p:nvGrpSpPr>
          <p:grpSpPr bwMode="auto">
            <a:xfrm>
              <a:off x="11052133" y="5112264"/>
              <a:ext cx="152400" cy="152400"/>
              <a:chOff x="1344" y="2064"/>
              <a:chExt cx="192" cy="192"/>
            </a:xfrm>
          </p:grpSpPr>
          <p:sp>
            <p:nvSpPr>
              <p:cNvPr id="91" name="Oval 14">
                <a:extLst>
                  <a:ext uri="{FF2B5EF4-FFF2-40B4-BE49-F238E27FC236}">
                    <a16:creationId xmlns:a16="http://schemas.microsoft.com/office/drawing/2014/main" id="{F2042C96-FF51-DA40-83A5-C538D3C0714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2" name="Rectangle 15">
                <a:extLst>
                  <a:ext uri="{FF2B5EF4-FFF2-40B4-BE49-F238E27FC236}">
                    <a16:creationId xmlns:a16="http://schemas.microsoft.com/office/drawing/2014/main" id="{F11F2FB5-5100-3547-958C-F41B2AEAF4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4" name="TextBox 73">
              <a:extLst>
                <a:ext uri="{FF2B5EF4-FFF2-40B4-BE49-F238E27FC236}">
                  <a16:creationId xmlns:a16="http://schemas.microsoft.com/office/drawing/2014/main" id="{5627EFA6-9283-5B47-A8D9-0F38C799C5E9}"/>
                </a:ext>
              </a:extLst>
            </p:cNvPr>
            <p:cNvSpPr txBox="1"/>
            <p:nvPr/>
          </p:nvSpPr>
          <p:spPr>
            <a:xfrm>
              <a:off x="8940704" y="3798735"/>
              <a:ext cx="881071" cy="369332"/>
            </a:xfrm>
            <a:prstGeom prst="rect">
              <a:avLst/>
            </a:prstGeom>
            <a:noFill/>
          </p:spPr>
          <p:txBody>
            <a:bodyPr wrap="square" rtlCol="0">
              <a:spAutoFit/>
            </a:bodyPr>
            <a:lstStyle/>
            <a:p>
              <a:r>
                <a:rPr lang="en-US" dirty="0"/>
                <a:t>R</a:t>
              </a:r>
              <a:r>
                <a:rPr lang="en-US" baseline="-25000" dirty="0"/>
                <a:t>1</a:t>
              </a:r>
            </a:p>
          </p:txBody>
        </p:sp>
        <p:sp>
          <p:nvSpPr>
            <p:cNvPr id="75" name="TextBox 74">
              <a:extLst>
                <a:ext uri="{FF2B5EF4-FFF2-40B4-BE49-F238E27FC236}">
                  <a16:creationId xmlns:a16="http://schemas.microsoft.com/office/drawing/2014/main" id="{1BD5404D-AF18-4A4B-96C3-1A478A3B749E}"/>
                </a:ext>
              </a:extLst>
            </p:cNvPr>
            <p:cNvSpPr txBox="1"/>
            <p:nvPr/>
          </p:nvSpPr>
          <p:spPr>
            <a:xfrm>
              <a:off x="10900270" y="5329758"/>
              <a:ext cx="563936"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76" name="Group 207">
              <a:extLst>
                <a:ext uri="{FF2B5EF4-FFF2-40B4-BE49-F238E27FC236}">
                  <a16:creationId xmlns:a16="http://schemas.microsoft.com/office/drawing/2014/main" id="{D758C770-5023-4148-81E1-526A424789C5}"/>
                </a:ext>
              </a:extLst>
            </p:cNvPr>
            <p:cNvGrpSpPr>
              <a:grpSpLocks/>
            </p:cNvGrpSpPr>
            <p:nvPr/>
          </p:nvGrpSpPr>
          <p:grpSpPr bwMode="auto">
            <a:xfrm>
              <a:off x="9299935" y="5563017"/>
              <a:ext cx="304800" cy="762000"/>
              <a:chOff x="4560" y="2400"/>
              <a:chExt cx="192" cy="480"/>
            </a:xfrm>
          </p:grpSpPr>
          <p:sp>
            <p:nvSpPr>
              <p:cNvPr id="82" name="Oval 111">
                <a:extLst>
                  <a:ext uri="{FF2B5EF4-FFF2-40B4-BE49-F238E27FC236}">
                    <a16:creationId xmlns:a16="http://schemas.microsoft.com/office/drawing/2014/main" id="{2CBBE667-AF45-C649-BF37-A1EBC3F546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3" name="Line 112">
                <a:extLst>
                  <a:ext uri="{FF2B5EF4-FFF2-40B4-BE49-F238E27FC236}">
                    <a16:creationId xmlns:a16="http://schemas.microsoft.com/office/drawing/2014/main" id="{072B69D2-A63D-FC46-A374-DC54A8152C6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13">
                <a:extLst>
                  <a:ext uri="{FF2B5EF4-FFF2-40B4-BE49-F238E27FC236}">
                    <a16:creationId xmlns:a16="http://schemas.microsoft.com/office/drawing/2014/main" id="{BA181A32-B4E9-9347-AACB-AA720FFF8EE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4">
                <a:extLst>
                  <a:ext uri="{FF2B5EF4-FFF2-40B4-BE49-F238E27FC236}">
                    <a16:creationId xmlns:a16="http://schemas.microsoft.com/office/drawing/2014/main" id="{49F09F8F-BA0D-9443-BAEE-99D3B7479E8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15">
                <a:extLst>
                  <a:ext uri="{FF2B5EF4-FFF2-40B4-BE49-F238E27FC236}">
                    <a16:creationId xmlns:a16="http://schemas.microsoft.com/office/drawing/2014/main" id="{3AEB8FF7-0C73-4E47-9053-3960C63639B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6">
                <a:extLst>
                  <a:ext uri="{FF2B5EF4-FFF2-40B4-BE49-F238E27FC236}">
                    <a16:creationId xmlns:a16="http://schemas.microsoft.com/office/drawing/2014/main" id="{0DE4A7BD-1E03-2748-A1E2-C53CA01D4B1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8" name="Group 117">
                <a:extLst>
                  <a:ext uri="{FF2B5EF4-FFF2-40B4-BE49-F238E27FC236}">
                    <a16:creationId xmlns:a16="http://schemas.microsoft.com/office/drawing/2014/main" id="{E2288F6A-ADFB-C348-A8B2-9C1AE67310CA}"/>
                  </a:ext>
                </a:extLst>
              </p:cNvPr>
              <p:cNvGrpSpPr>
                <a:grpSpLocks noChangeAspect="1"/>
              </p:cNvGrpSpPr>
              <p:nvPr/>
            </p:nvGrpSpPr>
            <p:grpSpPr bwMode="auto">
              <a:xfrm>
                <a:off x="4608" y="2592"/>
                <a:ext cx="96" cy="96"/>
                <a:chOff x="2929" y="3217"/>
                <a:chExt cx="383" cy="191"/>
              </a:xfrm>
            </p:grpSpPr>
            <p:sp>
              <p:nvSpPr>
                <p:cNvPr id="89" name="Arc 118">
                  <a:extLst>
                    <a:ext uri="{FF2B5EF4-FFF2-40B4-BE49-F238E27FC236}">
                      <a16:creationId xmlns:a16="http://schemas.microsoft.com/office/drawing/2014/main" id="{25369A9A-22F8-824F-922C-2081BACDDAB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119">
                  <a:extLst>
                    <a:ext uri="{FF2B5EF4-FFF2-40B4-BE49-F238E27FC236}">
                      <a16:creationId xmlns:a16="http://schemas.microsoft.com/office/drawing/2014/main" id="{02F148B8-F4E2-964C-89E0-7862854AC96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7" name="Group 220">
              <a:extLst>
                <a:ext uri="{FF2B5EF4-FFF2-40B4-BE49-F238E27FC236}">
                  <a16:creationId xmlns:a16="http://schemas.microsoft.com/office/drawing/2014/main" id="{BE918E84-DA10-DD47-96E9-92B0E4D3F395}"/>
                </a:ext>
              </a:extLst>
            </p:cNvPr>
            <p:cNvGrpSpPr>
              <a:grpSpLocks/>
            </p:cNvGrpSpPr>
            <p:nvPr/>
          </p:nvGrpSpPr>
          <p:grpSpPr bwMode="auto">
            <a:xfrm>
              <a:off x="8656388" y="4251385"/>
              <a:ext cx="152400" cy="304800"/>
              <a:chOff x="3264" y="3072"/>
              <a:chExt cx="96" cy="192"/>
            </a:xfrm>
          </p:grpSpPr>
          <p:sp>
            <p:nvSpPr>
              <p:cNvPr id="80" name="Line 17">
                <a:extLst>
                  <a:ext uri="{FF2B5EF4-FFF2-40B4-BE49-F238E27FC236}">
                    <a16:creationId xmlns:a16="http://schemas.microsoft.com/office/drawing/2014/main" id="{56D75881-4792-1B40-816D-74028CAEFCB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5B327F1A-AE8A-784F-A577-37B3C3DB9C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8" name="TextBox 77">
              <a:extLst>
                <a:ext uri="{FF2B5EF4-FFF2-40B4-BE49-F238E27FC236}">
                  <a16:creationId xmlns:a16="http://schemas.microsoft.com/office/drawing/2014/main" id="{FD33F041-E0E1-7E4F-BADD-6D629C913849}"/>
                </a:ext>
              </a:extLst>
            </p:cNvPr>
            <p:cNvSpPr txBox="1"/>
            <p:nvPr/>
          </p:nvSpPr>
          <p:spPr>
            <a:xfrm>
              <a:off x="8834796" y="5806763"/>
              <a:ext cx="497321" cy="369332"/>
            </a:xfrm>
            <a:prstGeom prst="rect">
              <a:avLst/>
            </a:prstGeom>
            <a:noFill/>
          </p:spPr>
          <p:txBody>
            <a:bodyPr wrap="square" rtlCol="0">
              <a:spAutoFit/>
            </a:bodyPr>
            <a:lstStyle/>
            <a:p>
              <a:r>
                <a:rPr lang="en-US" dirty="0"/>
                <a:t>v</a:t>
              </a:r>
              <a:r>
                <a:rPr lang="en-US" baseline="-25000" dirty="0"/>
                <a:t>in</a:t>
              </a:r>
            </a:p>
          </p:txBody>
        </p:sp>
        <p:sp>
          <p:nvSpPr>
            <p:cNvPr id="79" name="TextBox 78">
              <a:extLst>
                <a:ext uri="{FF2B5EF4-FFF2-40B4-BE49-F238E27FC236}">
                  <a16:creationId xmlns:a16="http://schemas.microsoft.com/office/drawing/2014/main" id="{1973BCD4-2E38-1A45-9725-651CE2A59982}"/>
                </a:ext>
              </a:extLst>
            </p:cNvPr>
            <p:cNvSpPr txBox="1"/>
            <p:nvPr/>
          </p:nvSpPr>
          <p:spPr>
            <a:xfrm>
              <a:off x="8319308" y="5041178"/>
              <a:ext cx="1403242" cy="338554"/>
            </a:xfrm>
            <a:prstGeom prst="rect">
              <a:avLst/>
            </a:prstGeom>
            <a:noFill/>
          </p:spPr>
          <p:txBody>
            <a:bodyPr wrap="square" rtlCol="0">
              <a:spAutoFit/>
            </a:bodyPr>
            <a:lstStyle/>
            <a:p>
              <a:r>
                <a:rPr lang="en-US" sz="1600" dirty="0"/>
                <a:t>Non-inverting</a:t>
              </a:r>
              <a:endParaRPr lang="en-US" sz="1600" baseline="-25000" dirty="0"/>
            </a:p>
          </p:txBody>
        </p:sp>
      </p:grpSp>
    </p:spTree>
    <p:extLst>
      <p:ext uri="{BB962C8B-B14F-4D97-AF65-F5344CB8AC3E}">
        <p14:creationId xmlns:p14="http://schemas.microsoft.com/office/powerpoint/2010/main" val="1928236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3275" y="289186"/>
            <a:ext cx="10515600" cy="869909"/>
          </a:xfrm>
        </p:spPr>
        <p:txBody>
          <a:bodyPr/>
          <a:lstStyle/>
          <a:p>
            <a:pPr algn="ctr"/>
            <a:r>
              <a:rPr lang="en-US" dirty="0"/>
              <a:t>Miscellaneous op amps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57</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23335"/>
            <a:chOff x="332358" y="1199372"/>
            <a:chExt cx="5068945" cy="362333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06567"/>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b="0" dirty="0"/>
                </a:p>
                <a:p>
                  <a:pPr marL="285750" indent="-285750" hangingPunct="0">
                    <a:buFont typeface="Arial" panose="020B0604020202020204" pitchFamily="34" charset="0"/>
                    <a:buChar char="•"/>
                  </a:pP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06567"/>
                </a:xfrm>
                <a:prstGeom prst="rect">
                  <a:avLst/>
                </a:prstGeom>
                <a:blipFill>
                  <a:blip r:embed="rId2"/>
                  <a:stretch>
                    <a:fillRect l="-74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401675" y="2329149"/>
              <a:ext cx="388247" cy="369332"/>
            </a:xfrm>
            <a:prstGeom prst="rect">
              <a:avLst/>
            </a:prstGeom>
            <a:noFill/>
          </p:spPr>
          <p:txBody>
            <a:bodyPr wrap="square" rtlCol="0">
              <a:spAutoFit/>
            </a:bodyPr>
            <a:lstStyle/>
            <a:p>
              <a:r>
                <a:rPr lang="en-US" dirty="0"/>
                <a:t>R</a:t>
              </a:r>
              <a:r>
                <a:rPr lang="en-US"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388247" cy="369332"/>
            </a:xfrm>
            <a:prstGeom prst="rect">
              <a:avLst/>
            </a:prstGeom>
            <a:noFill/>
          </p:spPr>
          <p:txBody>
            <a:bodyPr wrap="square" rtlCol="0">
              <a:spAutoFit/>
            </a:bodyPr>
            <a:lstStyle/>
            <a:p>
              <a:r>
                <a:rPr lang="en-US" dirty="0"/>
                <a:t>R</a:t>
              </a:r>
              <a:r>
                <a:rPr lang="en-US"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369332"/>
            </a:xfrm>
            <a:prstGeom prst="rect">
              <a:avLst/>
            </a:prstGeom>
            <a:noFill/>
          </p:spPr>
          <p:txBody>
            <a:bodyPr wrap="square" rtlCol="0">
              <a:spAutoFit/>
            </a:bodyPr>
            <a:lstStyle/>
            <a:p>
              <a:r>
                <a:rPr lang="en-US"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369820" y="1183363"/>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3135" y="3661399"/>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CB9C6F8-70F7-A349-92BB-199DB228B565}"/>
                  </a:ext>
                </a:extLst>
              </p:cNvPr>
              <p:cNvSpPr txBox="1"/>
              <p:nvPr/>
            </p:nvSpPr>
            <p:spPr>
              <a:xfrm>
                <a:off x="265056" y="5201894"/>
                <a:ext cx="3950722" cy="1283434"/>
              </a:xfrm>
              <a:prstGeom prst="rect">
                <a:avLst/>
              </a:prstGeom>
              <a:noFill/>
            </p:spPr>
            <p:txBody>
              <a:bodyPr wrap="square" rtlCol="0">
                <a:noAutofit/>
              </a:bodyPr>
              <a:lstStyle/>
              <a:p>
                <a:pPr marL="285750" indent="-285750">
                  <a:buFont typeface="Arial" panose="020B0604020202020204" pitchFamily="34" charset="0"/>
                  <a:buChar char="•"/>
                </a:pPr>
                <a:r>
                  <a:rPr lang="en-US" dirty="0"/>
                  <a:t>Simple op amp model</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𝐷𝐶</m:t>
                            </m:r>
                          </m:sub>
                        </m:sSub>
                      </m:den>
                    </m:f>
                    <m:r>
                      <a:rPr lang="en-US" b="0" i="1" smtClean="0">
                        <a:latin typeface="Cambria Math" panose="02040503050406030204" pitchFamily="18" charset="0"/>
                      </a:rPr>
                      <m:t>+</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𝐵𝑊</m:t>
                            </m:r>
                          </m:sub>
                        </m:sSub>
                      </m:den>
                    </m:f>
                  </m:oMath>
                </a14:m>
                <a:endParaRPr lang="en-US" dirty="0"/>
              </a:p>
            </p:txBody>
          </p:sp>
        </mc:Choice>
        <mc:Fallback xmlns="">
          <p:sp>
            <p:nvSpPr>
              <p:cNvPr id="106" name="TextBox 105">
                <a:extLst>
                  <a:ext uri="{FF2B5EF4-FFF2-40B4-BE49-F238E27FC236}">
                    <a16:creationId xmlns:a16="http://schemas.microsoft.com/office/drawing/2014/main" id="{ECB9C6F8-70F7-A349-92BB-199DB228B565}"/>
                  </a:ext>
                </a:extLst>
              </p:cNvPr>
              <p:cNvSpPr txBox="1">
                <a:spLocks noRot="1" noChangeAspect="1" noMove="1" noResize="1" noEditPoints="1" noAdjustHandles="1" noChangeArrowheads="1" noChangeShapeType="1" noTextEdit="1"/>
              </p:cNvSpPr>
              <p:nvPr/>
            </p:nvSpPr>
            <p:spPr>
              <a:xfrm>
                <a:off x="265056" y="5201894"/>
                <a:ext cx="3950722" cy="1283434"/>
              </a:xfrm>
              <a:prstGeom prst="rect">
                <a:avLst/>
              </a:prstGeom>
              <a:blipFill>
                <a:blip r:embed="rId7"/>
                <a:stretch>
                  <a:fillRect l="-958" t="-1961"/>
                </a:stretch>
              </a:blipFill>
            </p:spPr>
            <p:txBody>
              <a:bodyPr/>
              <a:lstStyle/>
              <a:p>
                <a:r>
                  <a:rPr lang="en-US">
                    <a:noFill/>
                  </a:rPr>
                  <a:t> </a:t>
                </a:r>
              </a:p>
            </p:txBody>
          </p:sp>
        </mc:Fallback>
      </mc:AlternateContent>
    </p:spTree>
    <p:extLst>
      <p:ext uri="{BB962C8B-B14F-4D97-AF65-F5344CB8AC3E}">
        <p14:creationId xmlns:p14="http://schemas.microsoft.com/office/powerpoint/2010/main" val="20597396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358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58</a:t>
            </a:fld>
            <a:endParaRPr lang="en-US"/>
          </a:p>
        </p:txBody>
      </p:sp>
      <p:grpSp>
        <p:nvGrpSpPr>
          <p:cNvPr id="9" name="Group 8">
            <a:extLst>
              <a:ext uri="{FF2B5EF4-FFF2-40B4-BE49-F238E27FC236}">
                <a16:creationId xmlns:a16="http://schemas.microsoft.com/office/drawing/2014/main" id="{6917EAB5-C796-C748-B2C0-9691F19B900C}"/>
              </a:ext>
            </a:extLst>
          </p:cNvPr>
          <p:cNvGrpSpPr/>
          <p:nvPr/>
        </p:nvGrpSpPr>
        <p:grpSpPr>
          <a:xfrm>
            <a:off x="342823" y="1372240"/>
            <a:ext cx="3233596" cy="3447277"/>
            <a:chOff x="342823" y="1398744"/>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70561"/>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64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3021930"/>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81963"/>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9101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41221"/>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222697"/>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77187"/>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4216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31920"/>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85229" y="370756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8654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6662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311705"/>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417210"/>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98744"/>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51295"/>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5195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646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105034"/>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925234"/>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90410"/>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972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84072"/>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98482" y="2793170"/>
              <a:ext cx="152400" cy="1524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96327"/>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67426"/>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54353"/>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41266"/>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3" name="Group 2">
            <a:extLst>
              <a:ext uri="{FF2B5EF4-FFF2-40B4-BE49-F238E27FC236}">
                <a16:creationId xmlns:a16="http://schemas.microsoft.com/office/drawing/2014/main" id="{A2AE7CBF-1DF6-3F44-859B-4DE49441433F}"/>
              </a:ext>
            </a:extLst>
          </p:cNvPr>
          <p:cNvGrpSpPr/>
          <p:nvPr/>
        </p:nvGrpSpPr>
        <p:grpSpPr>
          <a:xfrm>
            <a:off x="3729783" y="1381196"/>
            <a:ext cx="2626728" cy="2357625"/>
            <a:chOff x="3636527" y="1805709"/>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375491" y="2322961"/>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677538" y="3174330"/>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719768" y="2434363"/>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470432" y="3388281"/>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5985022" y="2938942"/>
              <a:ext cx="152400" cy="1524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268863" y="2561255"/>
              <a:ext cx="152400" cy="1524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855188" y="2456940"/>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743626" y="2569584"/>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680011" y="2803695"/>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198434" y="1805709"/>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090791" y="408713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764956" y="37061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055963" y="30103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899491" y="2990294"/>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636527" y="3550245"/>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665888" y="3310004"/>
              <a:ext cx="152400" cy="1524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200" y="242021"/>
            <a:ext cx="10515600" cy="869909"/>
          </a:xfrm>
        </p:spPr>
        <p:txBody>
          <a:bodyPr>
            <a:normAutofit fontScale="90000"/>
          </a:bodyPr>
          <a:lstStyle/>
          <a:p>
            <a:pPr algn="ctr"/>
            <a:r>
              <a:rPr lang="en-US" dirty="0"/>
              <a:t>Op integrators and differentiators and differential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59</a:t>
            </a:fld>
            <a:endParaRPr lang="en-US"/>
          </a:p>
        </p:txBody>
      </p:sp>
      <p:grpSp>
        <p:nvGrpSpPr>
          <p:cNvPr id="6" name="Group 5">
            <a:extLst>
              <a:ext uri="{FF2B5EF4-FFF2-40B4-BE49-F238E27FC236}">
                <a16:creationId xmlns:a16="http://schemas.microsoft.com/office/drawing/2014/main" id="{E6C396E9-44BD-C34B-BACF-405FD1D6F6EB}"/>
              </a:ext>
            </a:extLst>
          </p:cNvPr>
          <p:cNvGrpSpPr/>
          <p:nvPr/>
        </p:nvGrpSpPr>
        <p:grpSpPr>
          <a:xfrm>
            <a:off x="7775122" y="1709775"/>
            <a:ext cx="3266821" cy="2315385"/>
            <a:chOff x="6323174" y="1716662"/>
            <a:chExt cx="3266821" cy="2315385"/>
          </a:xfrm>
        </p:grpSpPr>
        <p:grpSp>
          <p:nvGrpSpPr>
            <p:cNvPr id="195" name="Group 39">
              <a:extLst>
                <a:ext uri="{FF2B5EF4-FFF2-40B4-BE49-F238E27FC236}">
                  <a16:creationId xmlns:a16="http://schemas.microsoft.com/office/drawing/2014/main" id="{1A172EF2-E533-4745-A537-C4AA6D09A5E2}"/>
                </a:ext>
              </a:extLst>
            </p:cNvPr>
            <p:cNvGrpSpPr>
              <a:grpSpLocks/>
            </p:cNvGrpSpPr>
            <p:nvPr/>
          </p:nvGrpSpPr>
          <p:grpSpPr bwMode="auto">
            <a:xfrm>
              <a:off x="7825921" y="2660447"/>
              <a:ext cx="1676400" cy="1371600"/>
              <a:chOff x="2496" y="1968"/>
              <a:chExt cx="1056" cy="864"/>
            </a:xfrm>
          </p:grpSpPr>
          <p:sp>
            <p:nvSpPr>
              <p:cNvPr id="196" name="Line 40">
                <a:extLst>
                  <a:ext uri="{FF2B5EF4-FFF2-40B4-BE49-F238E27FC236}">
                    <a16:creationId xmlns:a16="http://schemas.microsoft.com/office/drawing/2014/main" id="{449C3F91-6BCE-D044-868D-B1CF08806BF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1">
                <a:extLst>
                  <a:ext uri="{FF2B5EF4-FFF2-40B4-BE49-F238E27FC236}">
                    <a16:creationId xmlns:a16="http://schemas.microsoft.com/office/drawing/2014/main" id="{E3C4B3B7-B9BD-D349-8DA7-8DCA97AC3E1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42">
                <a:extLst>
                  <a:ext uri="{FF2B5EF4-FFF2-40B4-BE49-F238E27FC236}">
                    <a16:creationId xmlns:a16="http://schemas.microsoft.com/office/drawing/2014/main" id="{836A6422-C4FB-0C48-9A10-C0574AAB71D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43">
                <a:extLst>
                  <a:ext uri="{FF2B5EF4-FFF2-40B4-BE49-F238E27FC236}">
                    <a16:creationId xmlns:a16="http://schemas.microsoft.com/office/drawing/2014/main" id="{FED0FD6E-778E-9F40-93A1-9AAC63C9B32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1" name="TextBox 200">
              <a:extLst>
                <a:ext uri="{FF2B5EF4-FFF2-40B4-BE49-F238E27FC236}">
                  <a16:creationId xmlns:a16="http://schemas.microsoft.com/office/drawing/2014/main" id="{5029CF0A-1C72-2844-AA04-1FD51E6F6A5C}"/>
                </a:ext>
              </a:extLst>
            </p:cNvPr>
            <p:cNvSpPr txBox="1"/>
            <p:nvPr/>
          </p:nvSpPr>
          <p:spPr>
            <a:xfrm flipH="1">
              <a:off x="8127968" y="3511816"/>
              <a:ext cx="439757" cy="369332"/>
            </a:xfrm>
            <a:prstGeom prst="rect">
              <a:avLst/>
            </a:prstGeom>
            <a:noFill/>
          </p:spPr>
          <p:txBody>
            <a:bodyPr wrap="square" rtlCol="0">
              <a:spAutoFit/>
            </a:bodyPr>
            <a:lstStyle/>
            <a:p>
              <a:r>
                <a:rPr lang="en-US" dirty="0"/>
                <a:t>+</a:t>
              </a:r>
            </a:p>
          </p:txBody>
        </p:sp>
        <p:sp>
          <p:nvSpPr>
            <p:cNvPr id="202" name="TextBox 201">
              <a:extLst>
                <a:ext uri="{FF2B5EF4-FFF2-40B4-BE49-F238E27FC236}">
                  <a16:creationId xmlns:a16="http://schemas.microsoft.com/office/drawing/2014/main" id="{77CA8CE5-C0DA-3445-A8CF-D2AD8553E6E6}"/>
                </a:ext>
              </a:extLst>
            </p:cNvPr>
            <p:cNvSpPr txBox="1"/>
            <p:nvPr/>
          </p:nvSpPr>
          <p:spPr>
            <a:xfrm flipH="1">
              <a:off x="8170198" y="2771849"/>
              <a:ext cx="439757" cy="369332"/>
            </a:xfrm>
            <a:prstGeom prst="rect">
              <a:avLst/>
            </a:prstGeom>
            <a:noFill/>
          </p:spPr>
          <p:txBody>
            <a:bodyPr wrap="square" rtlCol="0">
              <a:spAutoFit/>
            </a:bodyPr>
            <a:lstStyle/>
            <a:p>
              <a:r>
                <a:rPr lang="en-US" dirty="0"/>
                <a:t>-</a:t>
              </a:r>
            </a:p>
          </p:txBody>
        </p:sp>
        <p:grpSp>
          <p:nvGrpSpPr>
            <p:cNvPr id="204" name="Group 220">
              <a:extLst>
                <a:ext uri="{FF2B5EF4-FFF2-40B4-BE49-F238E27FC236}">
                  <a16:creationId xmlns:a16="http://schemas.microsoft.com/office/drawing/2014/main" id="{C7976774-3B8A-1C44-975E-1F651EA3B079}"/>
                </a:ext>
              </a:extLst>
            </p:cNvPr>
            <p:cNvGrpSpPr>
              <a:grpSpLocks/>
            </p:cNvGrpSpPr>
            <p:nvPr/>
          </p:nvGrpSpPr>
          <p:grpSpPr bwMode="auto">
            <a:xfrm>
              <a:off x="7764093" y="3720952"/>
              <a:ext cx="152400" cy="304800"/>
              <a:chOff x="3264" y="3072"/>
              <a:chExt cx="96" cy="192"/>
            </a:xfrm>
          </p:grpSpPr>
          <p:sp>
            <p:nvSpPr>
              <p:cNvPr id="205" name="Line 17">
                <a:extLst>
                  <a:ext uri="{FF2B5EF4-FFF2-40B4-BE49-F238E27FC236}">
                    <a16:creationId xmlns:a16="http://schemas.microsoft.com/office/drawing/2014/main" id="{EDA02E03-CB12-4A42-B3A3-BE2AC655C6A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Freeform 18">
                <a:extLst>
                  <a:ext uri="{FF2B5EF4-FFF2-40B4-BE49-F238E27FC236}">
                    <a16:creationId xmlns:a16="http://schemas.microsoft.com/office/drawing/2014/main" id="{5A7B17D3-379C-FF47-B05D-962FCACDE8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3" name="TextBox 222">
              <a:extLst>
                <a:ext uri="{FF2B5EF4-FFF2-40B4-BE49-F238E27FC236}">
                  <a16:creationId xmlns:a16="http://schemas.microsoft.com/office/drawing/2014/main" id="{BFAC07F1-C615-1940-94B6-5FE6BE4D4CF4}"/>
                </a:ext>
              </a:extLst>
            </p:cNvPr>
            <p:cNvSpPr txBox="1"/>
            <p:nvPr/>
          </p:nvSpPr>
          <p:spPr>
            <a:xfrm>
              <a:off x="6393004" y="1716662"/>
              <a:ext cx="1802296" cy="369332"/>
            </a:xfrm>
            <a:prstGeom prst="rect">
              <a:avLst/>
            </a:prstGeom>
            <a:noFill/>
          </p:spPr>
          <p:txBody>
            <a:bodyPr wrap="square" rtlCol="0">
              <a:spAutoFit/>
            </a:bodyPr>
            <a:lstStyle/>
            <a:p>
              <a:r>
                <a:rPr lang="en-US" dirty="0"/>
                <a:t>Differentiator</a:t>
              </a:r>
            </a:p>
          </p:txBody>
        </p:sp>
        <p:sp>
          <p:nvSpPr>
            <p:cNvPr id="224" name="Freeform 12">
              <a:extLst>
                <a:ext uri="{FF2B5EF4-FFF2-40B4-BE49-F238E27FC236}">
                  <a16:creationId xmlns:a16="http://schemas.microsoft.com/office/drawing/2014/main" id="{99725110-4E02-654B-8404-EFEDB0B6A5BB}"/>
                </a:ext>
              </a:extLst>
            </p:cNvPr>
            <p:cNvSpPr>
              <a:spLocks noChangeAspect="1"/>
            </p:cNvSpPr>
            <p:nvPr/>
          </p:nvSpPr>
          <p:spPr bwMode="auto">
            <a:xfrm rot="5400000">
              <a:off x="8178023" y="20150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5" name="Straight Connector 224">
              <a:extLst>
                <a:ext uri="{FF2B5EF4-FFF2-40B4-BE49-F238E27FC236}">
                  <a16:creationId xmlns:a16="http://schemas.microsoft.com/office/drawing/2014/main" id="{5344EA2E-1E2B-7749-982E-94EFCE970C2D}"/>
                </a:ext>
              </a:extLst>
            </p:cNvPr>
            <p:cNvCxnSpPr>
              <a:cxnSpLocks/>
            </p:cNvCxnSpPr>
            <p:nvPr/>
          </p:nvCxnSpPr>
          <p:spPr>
            <a:xfrm>
              <a:off x="7851692" y="23802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8D5C296-D69D-BF4E-AC24-AA449C59195D}"/>
                </a:ext>
              </a:extLst>
            </p:cNvPr>
            <p:cNvCxnSpPr>
              <a:cxnSpLocks/>
            </p:cNvCxnSpPr>
            <p:nvPr/>
          </p:nvCxnSpPr>
          <p:spPr>
            <a:xfrm>
              <a:off x="8554473" y="23871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73CE279-967C-894F-9F4D-A02937C578C3}"/>
                </a:ext>
              </a:extLst>
            </p:cNvPr>
            <p:cNvCxnSpPr>
              <a:cxnSpLocks/>
            </p:cNvCxnSpPr>
            <p:nvPr/>
          </p:nvCxnSpPr>
          <p:spPr>
            <a:xfrm>
              <a:off x="9365006" y="23856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0C1E11CA-8E84-2B44-BF67-F02A511CE10C}"/>
                </a:ext>
              </a:extLst>
            </p:cNvPr>
            <p:cNvGrpSpPr>
              <a:grpSpLocks noChangeAspect="1"/>
            </p:cNvGrpSpPr>
            <p:nvPr/>
          </p:nvGrpSpPr>
          <p:grpSpPr bwMode="auto">
            <a:xfrm>
              <a:off x="9272859" y="3259610"/>
              <a:ext cx="182880" cy="182880"/>
              <a:chOff x="1344" y="2064"/>
              <a:chExt cx="192" cy="192"/>
            </a:xfrm>
          </p:grpSpPr>
          <p:sp>
            <p:nvSpPr>
              <p:cNvPr id="229" name="Oval 14">
                <a:extLst>
                  <a:ext uri="{FF2B5EF4-FFF2-40B4-BE49-F238E27FC236}">
                    <a16:creationId xmlns:a16="http://schemas.microsoft.com/office/drawing/2014/main" id="{9DC41920-C97F-4442-A904-BF14B3FC9D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A35DE75E-FD92-2E40-A6B5-D1EA58DEC3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0" name="Freeform 12">
              <a:extLst>
                <a:ext uri="{FF2B5EF4-FFF2-40B4-BE49-F238E27FC236}">
                  <a16:creationId xmlns:a16="http://schemas.microsoft.com/office/drawing/2014/main" id="{AAACD4F3-12AF-1F44-88DD-3DFFED08E267}"/>
                </a:ext>
              </a:extLst>
            </p:cNvPr>
            <p:cNvSpPr>
              <a:spLocks noChangeAspect="1"/>
            </p:cNvSpPr>
            <p:nvPr/>
          </p:nvSpPr>
          <p:spPr bwMode="auto">
            <a:xfrm rot="5400000">
              <a:off x="6709195" y="2014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10">
              <a:extLst>
                <a:ext uri="{FF2B5EF4-FFF2-40B4-BE49-F238E27FC236}">
                  <a16:creationId xmlns:a16="http://schemas.microsoft.com/office/drawing/2014/main" id="{6988BF7E-ECAD-8A41-BAE2-4EBF6D82721E}"/>
                </a:ext>
              </a:extLst>
            </p:cNvPr>
            <p:cNvGrpSpPr>
              <a:grpSpLocks/>
            </p:cNvGrpSpPr>
            <p:nvPr/>
          </p:nvGrpSpPr>
          <p:grpSpPr bwMode="auto">
            <a:xfrm rot="5400000">
              <a:off x="7350039" y="2018867"/>
              <a:ext cx="304800" cy="762000"/>
              <a:chOff x="3216" y="1728"/>
              <a:chExt cx="192" cy="480"/>
            </a:xfrm>
          </p:grpSpPr>
          <p:sp>
            <p:nvSpPr>
              <p:cNvPr id="243" name="Line 8">
                <a:extLst>
                  <a:ext uri="{FF2B5EF4-FFF2-40B4-BE49-F238E27FC236}">
                    <a16:creationId xmlns:a16="http://schemas.microsoft.com/office/drawing/2014/main" id="{7A175D5C-43F4-E448-BD1F-A2CA6B10A2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9">
                <a:extLst>
                  <a:ext uri="{FF2B5EF4-FFF2-40B4-BE49-F238E27FC236}">
                    <a16:creationId xmlns:a16="http://schemas.microsoft.com/office/drawing/2014/main" id="{37170DCC-4F53-DA4D-AA4A-1986224870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10">
                <a:extLst>
                  <a:ext uri="{FF2B5EF4-FFF2-40B4-BE49-F238E27FC236}">
                    <a16:creationId xmlns:a16="http://schemas.microsoft.com/office/drawing/2014/main" id="{9F2169FC-018E-0E4F-8C91-598328584E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11">
                <a:extLst>
                  <a:ext uri="{FF2B5EF4-FFF2-40B4-BE49-F238E27FC236}">
                    <a16:creationId xmlns:a16="http://schemas.microsoft.com/office/drawing/2014/main" id="{82403D26-C08B-A64F-A372-BEA945E37D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4" name="Group 13">
              <a:extLst>
                <a:ext uri="{FF2B5EF4-FFF2-40B4-BE49-F238E27FC236}">
                  <a16:creationId xmlns:a16="http://schemas.microsoft.com/office/drawing/2014/main" id="{4546B344-E5DE-0B48-BC47-3A8C2825EAF0}"/>
                </a:ext>
              </a:extLst>
            </p:cNvPr>
            <p:cNvGrpSpPr>
              <a:grpSpLocks noChangeAspect="1"/>
            </p:cNvGrpSpPr>
            <p:nvPr/>
          </p:nvGrpSpPr>
          <p:grpSpPr bwMode="auto">
            <a:xfrm>
              <a:off x="7806272" y="2894047"/>
              <a:ext cx="152400" cy="152400"/>
              <a:chOff x="1344" y="2064"/>
              <a:chExt cx="192" cy="192"/>
            </a:xfrm>
          </p:grpSpPr>
          <p:sp>
            <p:nvSpPr>
              <p:cNvPr id="282" name="Oval 14">
                <a:extLst>
                  <a:ext uri="{FF2B5EF4-FFF2-40B4-BE49-F238E27FC236}">
                    <a16:creationId xmlns:a16="http://schemas.microsoft.com/office/drawing/2014/main" id="{45753140-1FAE-884B-BEEE-F576393B44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3" name="Rectangle 15">
                <a:extLst>
                  <a:ext uri="{FF2B5EF4-FFF2-40B4-BE49-F238E27FC236}">
                    <a16:creationId xmlns:a16="http://schemas.microsoft.com/office/drawing/2014/main" id="{48813710-6A46-BC4C-A894-54FCF60C15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4" name="Group 13">
              <a:extLst>
                <a:ext uri="{FF2B5EF4-FFF2-40B4-BE49-F238E27FC236}">
                  <a16:creationId xmlns:a16="http://schemas.microsoft.com/office/drawing/2014/main" id="{C075FE9B-DA14-4F4F-9CFE-E689018B2567}"/>
                </a:ext>
              </a:extLst>
            </p:cNvPr>
            <p:cNvGrpSpPr>
              <a:grpSpLocks noChangeAspect="1"/>
            </p:cNvGrpSpPr>
            <p:nvPr/>
          </p:nvGrpSpPr>
          <p:grpSpPr bwMode="auto">
            <a:xfrm>
              <a:off x="6323174" y="2310902"/>
              <a:ext cx="152400" cy="152400"/>
              <a:chOff x="1344" y="2064"/>
              <a:chExt cx="192" cy="192"/>
            </a:xfrm>
          </p:grpSpPr>
          <p:sp>
            <p:nvSpPr>
              <p:cNvPr id="286" name="Oval 14">
                <a:extLst>
                  <a:ext uri="{FF2B5EF4-FFF2-40B4-BE49-F238E27FC236}">
                    <a16:creationId xmlns:a16="http://schemas.microsoft.com/office/drawing/2014/main" id="{24BFA365-3C4F-D945-B088-E6F53B7169F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4" name="Rectangle 15">
                <a:extLst>
                  <a:ext uri="{FF2B5EF4-FFF2-40B4-BE49-F238E27FC236}">
                    <a16:creationId xmlns:a16="http://schemas.microsoft.com/office/drawing/2014/main" id="{BF5247CB-3168-3846-8749-F5674CEFAF4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5" name="Group 13">
              <a:extLst>
                <a:ext uri="{FF2B5EF4-FFF2-40B4-BE49-F238E27FC236}">
                  <a16:creationId xmlns:a16="http://schemas.microsoft.com/office/drawing/2014/main" id="{081CD158-E523-6B47-88A4-F0E69523A0C9}"/>
                </a:ext>
              </a:extLst>
            </p:cNvPr>
            <p:cNvGrpSpPr>
              <a:grpSpLocks noChangeAspect="1"/>
            </p:cNvGrpSpPr>
            <p:nvPr/>
          </p:nvGrpSpPr>
          <p:grpSpPr bwMode="auto">
            <a:xfrm>
              <a:off x="9437595" y="3263242"/>
              <a:ext cx="152400" cy="152400"/>
              <a:chOff x="1344" y="2064"/>
              <a:chExt cx="192" cy="192"/>
            </a:xfrm>
          </p:grpSpPr>
          <p:sp>
            <p:nvSpPr>
              <p:cNvPr id="296" name="Oval 14">
                <a:extLst>
                  <a:ext uri="{FF2B5EF4-FFF2-40B4-BE49-F238E27FC236}">
                    <a16:creationId xmlns:a16="http://schemas.microsoft.com/office/drawing/2014/main" id="{5F13DFAC-B675-4642-8DCA-B6519226FE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1" name="Rectangle 15">
                <a:extLst>
                  <a:ext uri="{FF2B5EF4-FFF2-40B4-BE49-F238E27FC236}">
                    <a16:creationId xmlns:a16="http://schemas.microsoft.com/office/drawing/2014/main" id="{B74DA379-7336-B143-BBD7-6F8B53B57FD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8" name="Group 7">
            <a:extLst>
              <a:ext uri="{FF2B5EF4-FFF2-40B4-BE49-F238E27FC236}">
                <a16:creationId xmlns:a16="http://schemas.microsoft.com/office/drawing/2014/main" id="{CDB6A3D7-39C6-C54A-88F3-34CDD6BD2D15}"/>
              </a:ext>
            </a:extLst>
          </p:cNvPr>
          <p:cNvGrpSpPr/>
          <p:nvPr/>
        </p:nvGrpSpPr>
        <p:grpSpPr>
          <a:xfrm>
            <a:off x="1045750" y="1564262"/>
            <a:ext cx="3215135" cy="2341941"/>
            <a:chOff x="1045750" y="1564262"/>
            <a:chExt cx="3215135" cy="2341941"/>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478667" y="250804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4" name="TextBox 3">
              <a:extLst>
                <a:ext uri="{FF2B5EF4-FFF2-40B4-BE49-F238E27FC236}">
                  <a16:creationId xmlns:a16="http://schemas.microsoft.com/office/drawing/2014/main" id="{4033ED9C-56D7-0848-A031-F855E9F57FAB}"/>
                </a:ext>
              </a:extLst>
            </p:cNvPr>
            <p:cNvSpPr txBox="1"/>
            <p:nvPr/>
          </p:nvSpPr>
          <p:spPr>
            <a:xfrm flipH="1">
              <a:off x="2780714" y="335941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822944" y="2619449"/>
              <a:ext cx="439757" cy="369332"/>
            </a:xfrm>
            <a:prstGeom prst="rect">
              <a:avLst/>
            </a:prstGeom>
            <a:noFill/>
          </p:spPr>
          <p:txBody>
            <a:bodyPr wrap="square" rtlCol="0">
              <a:spAutoFit/>
            </a:bodyPr>
            <a:lstStyle/>
            <a:p>
              <a:r>
                <a:rPr lang="en-US" dirty="0"/>
                <a:t>-</a:t>
              </a:r>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411798" y="3601403"/>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411798" y="3505795"/>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9" name="TextBox 178">
              <a:extLst>
                <a:ext uri="{FF2B5EF4-FFF2-40B4-BE49-F238E27FC236}">
                  <a16:creationId xmlns:a16="http://schemas.microsoft.com/office/drawing/2014/main" id="{4AAED862-24AE-674F-BF88-3048631E0A9B}"/>
                </a:ext>
              </a:extLst>
            </p:cNvPr>
            <p:cNvSpPr txBox="1"/>
            <p:nvPr/>
          </p:nvSpPr>
          <p:spPr>
            <a:xfrm>
              <a:off x="1045750" y="1564262"/>
              <a:ext cx="1802296" cy="369332"/>
            </a:xfrm>
            <a:prstGeom prst="rect">
              <a:avLst/>
            </a:prstGeom>
            <a:noFill/>
          </p:spPr>
          <p:txBody>
            <a:bodyPr wrap="square" rtlCol="0">
              <a:spAutoFit/>
            </a:bodyPr>
            <a:lstStyle/>
            <a:p>
              <a:r>
                <a:rPr lang="en-US" dirty="0"/>
                <a:t>Integrator</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3550591" y="21146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530196" y="22278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3207219" y="22347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4017752" y="22332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925605" y="3107210"/>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2134671" y="2430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627061" y="2415120"/>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2754569" y="1855216"/>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4" name="Straight Connector 193">
              <a:extLst>
                <a:ext uri="{FF2B5EF4-FFF2-40B4-BE49-F238E27FC236}">
                  <a16:creationId xmlns:a16="http://schemas.microsoft.com/office/drawing/2014/main" id="{54B6FDDF-C6C2-AD4F-AA5E-6C03136D5B43}"/>
                </a:ext>
              </a:extLst>
            </p:cNvPr>
            <p:cNvCxnSpPr>
              <a:cxnSpLocks/>
            </p:cNvCxnSpPr>
            <p:nvPr/>
          </p:nvCxnSpPr>
          <p:spPr>
            <a:xfrm>
              <a:off x="2525969" y="249479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13">
              <a:extLst>
                <a:ext uri="{FF2B5EF4-FFF2-40B4-BE49-F238E27FC236}">
                  <a16:creationId xmlns:a16="http://schemas.microsoft.com/office/drawing/2014/main" id="{1ABC5C71-5FE5-4941-B5A0-B3A4ACB8D3EC}"/>
                </a:ext>
              </a:extLst>
            </p:cNvPr>
            <p:cNvGrpSpPr>
              <a:grpSpLocks noChangeAspect="1"/>
            </p:cNvGrpSpPr>
            <p:nvPr/>
          </p:nvGrpSpPr>
          <p:grpSpPr bwMode="auto">
            <a:xfrm>
              <a:off x="4078005" y="3105062"/>
              <a:ext cx="182880" cy="182880"/>
              <a:chOff x="1344" y="2064"/>
              <a:chExt cx="192" cy="192"/>
            </a:xfrm>
          </p:grpSpPr>
          <p:sp>
            <p:nvSpPr>
              <p:cNvPr id="333" name="Oval 14">
                <a:extLst>
                  <a:ext uri="{FF2B5EF4-FFF2-40B4-BE49-F238E27FC236}">
                    <a16:creationId xmlns:a16="http://schemas.microsoft.com/office/drawing/2014/main" id="{F0EECF4A-DA2A-7148-B148-72B26E89786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34" name="Rectangle 15">
                <a:extLst>
                  <a:ext uri="{FF2B5EF4-FFF2-40B4-BE49-F238E27FC236}">
                    <a16:creationId xmlns:a16="http://schemas.microsoft.com/office/drawing/2014/main" id="{30BBA243-B0F8-3D4F-B07A-659CB8370C2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335" name="Group 334">
            <a:extLst>
              <a:ext uri="{FF2B5EF4-FFF2-40B4-BE49-F238E27FC236}">
                <a16:creationId xmlns:a16="http://schemas.microsoft.com/office/drawing/2014/main" id="{8D6D94F2-5466-604A-9208-9CDD590C8626}"/>
              </a:ext>
            </a:extLst>
          </p:cNvPr>
          <p:cNvGrpSpPr/>
          <p:nvPr/>
        </p:nvGrpSpPr>
        <p:grpSpPr>
          <a:xfrm>
            <a:off x="5178787" y="3809315"/>
            <a:ext cx="2848931" cy="2563184"/>
            <a:chOff x="8310763" y="2189578"/>
            <a:chExt cx="2848931" cy="2563184"/>
          </a:xfrm>
        </p:grpSpPr>
        <p:grpSp>
          <p:nvGrpSpPr>
            <p:cNvPr id="384" name="Group 39">
              <a:extLst>
                <a:ext uri="{FF2B5EF4-FFF2-40B4-BE49-F238E27FC236}">
                  <a16:creationId xmlns:a16="http://schemas.microsoft.com/office/drawing/2014/main" id="{81834229-7227-A44C-9A59-E56D4A592FA1}"/>
                </a:ext>
              </a:extLst>
            </p:cNvPr>
            <p:cNvGrpSpPr>
              <a:grpSpLocks/>
            </p:cNvGrpSpPr>
            <p:nvPr/>
          </p:nvGrpSpPr>
          <p:grpSpPr bwMode="auto">
            <a:xfrm>
              <a:off x="9147119" y="2517415"/>
              <a:ext cx="1302026" cy="1060499"/>
              <a:chOff x="2496" y="1968"/>
              <a:chExt cx="1056" cy="864"/>
            </a:xfrm>
          </p:grpSpPr>
          <p:sp>
            <p:nvSpPr>
              <p:cNvPr id="424" name="Line 40">
                <a:extLst>
                  <a:ext uri="{FF2B5EF4-FFF2-40B4-BE49-F238E27FC236}">
                    <a16:creationId xmlns:a16="http://schemas.microsoft.com/office/drawing/2014/main" id="{228B336E-4ACF-A84F-B901-4941AD8B799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41">
                <a:extLst>
                  <a:ext uri="{FF2B5EF4-FFF2-40B4-BE49-F238E27FC236}">
                    <a16:creationId xmlns:a16="http://schemas.microsoft.com/office/drawing/2014/main" id="{A15D61AC-77A5-7F47-9CD5-65F5965383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42">
                <a:extLst>
                  <a:ext uri="{FF2B5EF4-FFF2-40B4-BE49-F238E27FC236}">
                    <a16:creationId xmlns:a16="http://schemas.microsoft.com/office/drawing/2014/main" id="{4C7547B8-CB47-274F-A0B3-A477AAFCB98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Freeform 43">
                <a:extLst>
                  <a:ext uri="{FF2B5EF4-FFF2-40B4-BE49-F238E27FC236}">
                    <a16:creationId xmlns:a16="http://schemas.microsoft.com/office/drawing/2014/main" id="{B0C18ED4-D988-1C4D-91AE-88C2771F0052}"/>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85" name="TextBox 384">
              <a:extLst>
                <a:ext uri="{FF2B5EF4-FFF2-40B4-BE49-F238E27FC236}">
                  <a16:creationId xmlns:a16="http://schemas.microsoft.com/office/drawing/2014/main" id="{200A6942-CB1D-5048-B1A6-E440DD677CF2}"/>
                </a:ext>
              </a:extLst>
            </p:cNvPr>
            <p:cNvSpPr txBox="1"/>
            <p:nvPr/>
          </p:nvSpPr>
          <p:spPr>
            <a:xfrm>
              <a:off x="8703407" y="4383430"/>
              <a:ext cx="1703993" cy="369332"/>
            </a:xfrm>
            <a:prstGeom prst="rect">
              <a:avLst/>
            </a:prstGeom>
            <a:noFill/>
          </p:spPr>
          <p:txBody>
            <a:bodyPr wrap="none" rtlCol="0">
              <a:spAutoFit/>
            </a:bodyPr>
            <a:lstStyle/>
            <a:p>
              <a:r>
                <a:rPr lang="en-US" dirty="0"/>
                <a:t>Differential amp</a:t>
              </a:r>
            </a:p>
          </p:txBody>
        </p:sp>
        <p:sp>
          <p:nvSpPr>
            <p:cNvPr id="386" name="Freeform 12">
              <a:extLst>
                <a:ext uri="{FF2B5EF4-FFF2-40B4-BE49-F238E27FC236}">
                  <a16:creationId xmlns:a16="http://schemas.microsoft.com/office/drawing/2014/main" id="{77B2A6C0-3F86-F64F-88C6-0FDEF0FAD4C8}"/>
                </a:ext>
              </a:extLst>
            </p:cNvPr>
            <p:cNvSpPr>
              <a:spLocks noChangeAspect="1"/>
            </p:cNvSpPr>
            <p:nvPr/>
          </p:nvSpPr>
          <p:spPr bwMode="auto">
            <a:xfrm rot="5400000">
              <a:off x="9555974" y="189239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7" name="Group 13">
              <a:extLst>
                <a:ext uri="{FF2B5EF4-FFF2-40B4-BE49-F238E27FC236}">
                  <a16:creationId xmlns:a16="http://schemas.microsoft.com/office/drawing/2014/main" id="{A3273273-96EE-1C49-A213-5A59B1258661}"/>
                </a:ext>
              </a:extLst>
            </p:cNvPr>
            <p:cNvGrpSpPr>
              <a:grpSpLocks noChangeAspect="1"/>
            </p:cNvGrpSpPr>
            <p:nvPr/>
          </p:nvGrpSpPr>
          <p:grpSpPr bwMode="auto">
            <a:xfrm>
              <a:off x="9188200" y="2670025"/>
              <a:ext cx="152400" cy="167640"/>
              <a:chOff x="1344" y="2064"/>
              <a:chExt cx="192" cy="192"/>
            </a:xfrm>
          </p:grpSpPr>
          <p:sp>
            <p:nvSpPr>
              <p:cNvPr id="422" name="Oval 14">
                <a:extLst>
                  <a:ext uri="{FF2B5EF4-FFF2-40B4-BE49-F238E27FC236}">
                    <a16:creationId xmlns:a16="http://schemas.microsoft.com/office/drawing/2014/main" id="{4B397AA3-C639-974D-86F5-68F8D5BA5D8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3" name="Rectangle 15">
                <a:extLst>
                  <a:ext uri="{FF2B5EF4-FFF2-40B4-BE49-F238E27FC236}">
                    <a16:creationId xmlns:a16="http://schemas.microsoft.com/office/drawing/2014/main" id="{02A92E75-D394-0E4C-A764-BB88D8D89C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88" name="Straight Connector 387">
              <a:extLst>
                <a:ext uri="{FF2B5EF4-FFF2-40B4-BE49-F238E27FC236}">
                  <a16:creationId xmlns:a16="http://schemas.microsoft.com/office/drawing/2014/main" id="{93602E9A-692F-BF41-81BA-6BBB933D7BAE}"/>
                </a:ext>
              </a:extLst>
            </p:cNvPr>
            <p:cNvCxnSpPr/>
            <p:nvPr/>
          </p:nvCxnSpPr>
          <p:spPr>
            <a:xfrm>
              <a:off x="10212413" y="3047664"/>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Freeform 12">
              <a:extLst>
                <a:ext uri="{FF2B5EF4-FFF2-40B4-BE49-F238E27FC236}">
                  <a16:creationId xmlns:a16="http://schemas.microsoft.com/office/drawing/2014/main" id="{116AD54C-7A11-2B4A-89F6-B5468B784A80}"/>
                </a:ext>
              </a:extLst>
            </p:cNvPr>
            <p:cNvSpPr>
              <a:spLocks noChangeAspect="1"/>
            </p:cNvSpPr>
            <p:nvPr/>
          </p:nvSpPr>
          <p:spPr bwMode="auto">
            <a:xfrm rot="5400000">
              <a:off x="8821506" y="236316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90" name="Group 13">
              <a:extLst>
                <a:ext uri="{FF2B5EF4-FFF2-40B4-BE49-F238E27FC236}">
                  <a16:creationId xmlns:a16="http://schemas.microsoft.com/office/drawing/2014/main" id="{88503F11-6B58-CB44-9FBA-267924B125CA}"/>
                </a:ext>
              </a:extLst>
            </p:cNvPr>
            <p:cNvGrpSpPr>
              <a:grpSpLocks noChangeAspect="1"/>
            </p:cNvGrpSpPr>
            <p:nvPr/>
          </p:nvGrpSpPr>
          <p:grpSpPr bwMode="auto">
            <a:xfrm>
              <a:off x="8433329" y="2660348"/>
              <a:ext cx="152400" cy="167640"/>
              <a:chOff x="1344" y="2064"/>
              <a:chExt cx="192" cy="192"/>
            </a:xfrm>
          </p:grpSpPr>
          <p:sp>
            <p:nvSpPr>
              <p:cNvPr id="420" name="Oval 14">
                <a:extLst>
                  <a:ext uri="{FF2B5EF4-FFF2-40B4-BE49-F238E27FC236}">
                    <a16:creationId xmlns:a16="http://schemas.microsoft.com/office/drawing/2014/main" id="{52F91378-D727-984C-B8D3-DF8CB969EC5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1" name="Rectangle 15">
                <a:extLst>
                  <a:ext uri="{FF2B5EF4-FFF2-40B4-BE49-F238E27FC236}">
                    <a16:creationId xmlns:a16="http://schemas.microsoft.com/office/drawing/2014/main" id="{0B3A4AE2-A59E-EA47-AB58-B5705CB3EF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91" name="Group 13">
              <a:extLst>
                <a:ext uri="{FF2B5EF4-FFF2-40B4-BE49-F238E27FC236}">
                  <a16:creationId xmlns:a16="http://schemas.microsoft.com/office/drawing/2014/main" id="{6B8194E7-5D9C-6842-AAF7-26436B8AD286}"/>
                </a:ext>
              </a:extLst>
            </p:cNvPr>
            <p:cNvGrpSpPr>
              <a:grpSpLocks noChangeAspect="1"/>
            </p:cNvGrpSpPr>
            <p:nvPr/>
          </p:nvGrpSpPr>
          <p:grpSpPr bwMode="auto">
            <a:xfrm>
              <a:off x="10687051" y="2963844"/>
              <a:ext cx="152400" cy="167640"/>
              <a:chOff x="1344" y="2064"/>
              <a:chExt cx="192" cy="192"/>
            </a:xfrm>
          </p:grpSpPr>
          <p:sp>
            <p:nvSpPr>
              <p:cNvPr id="418" name="Oval 14">
                <a:extLst>
                  <a:ext uri="{FF2B5EF4-FFF2-40B4-BE49-F238E27FC236}">
                    <a16:creationId xmlns:a16="http://schemas.microsoft.com/office/drawing/2014/main" id="{C92FFBA6-A5CD-F240-AC1F-BA57ECFB2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9" name="Rectangle 15">
                <a:extLst>
                  <a:ext uri="{FF2B5EF4-FFF2-40B4-BE49-F238E27FC236}">
                    <a16:creationId xmlns:a16="http://schemas.microsoft.com/office/drawing/2014/main" id="{DB58BC04-2EE3-FE45-8F94-6C5C7B655F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92" name="Straight Connector 391">
              <a:extLst>
                <a:ext uri="{FF2B5EF4-FFF2-40B4-BE49-F238E27FC236}">
                  <a16:creationId xmlns:a16="http://schemas.microsoft.com/office/drawing/2014/main" id="{F0E6227B-E22C-9D4D-A703-103F5CADC62D}"/>
                </a:ext>
              </a:extLst>
            </p:cNvPr>
            <p:cNvCxnSpPr>
              <a:cxnSpLocks/>
            </p:cNvCxnSpPr>
            <p:nvPr/>
          </p:nvCxnSpPr>
          <p:spPr>
            <a:xfrm flipV="1">
              <a:off x="9265485" y="2279461"/>
              <a:ext cx="0" cy="502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4BDBAA1-3A4E-3543-9057-832D954AD3A2}"/>
                </a:ext>
              </a:extLst>
            </p:cNvPr>
            <p:cNvCxnSpPr>
              <a:cxnSpLocks/>
            </p:cNvCxnSpPr>
            <p:nvPr/>
          </p:nvCxnSpPr>
          <p:spPr>
            <a:xfrm flipV="1">
              <a:off x="10332285" y="2279461"/>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0B90FF0-D084-404E-BC7F-0224EE5926D6}"/>
                </a:ext>
              </a:extLst>
            </p:cNvPr>
            <p:cNvCxnSpPr>
              <a:cxnSpLocks/>
            </p:cNvCxnSpPr>
            <p:nvPr/>
          </p:nvCxnSpPr>
          <p:spPr>
            <a:xfrm>
              <a:off x="9936994" y="2273398"/>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5" name="Group 13">
              <a:extLst>
                <a:ext uri="{FF2B5EF4-FFF2-40B4-BE49-F238E27FC236}">
                  <a16:creationId xmlns:a16="http://schemas.microsoft.com/office/drawing/2014/main" id="{4E58E949-5334-6545-B848-1D8A29B26F37}"/>
                </a:ext>
              </a:extLst>
            </p:cNvPr>
            <p:cNvGrpSpPr>
              <a:grpSpLocks noChangeAspect="1"/>
            </p:cNvGrpSpPr>
            <p:nvPr/>
          </p:nvGrpSpPr>
          <p:grpSpPr bwMode="auto">
            <a:xfrm>
              <a:off x="10255000" y="2963395"/>
              <a:ext cx="152400" cy="167640"/>
              <a:chOff x="1344" y="2064"/>
              <a:chExt cx="192" cy="192"/>
            </a:xfrm>
          </p:grpSpPr>
          <p:sp>
            <p:nvSpPr>
              <p:cNvPr id="416" name="Oval 14">
                <a:extLst>
                  <a:ext uri="{FF2B5EF4-FFF2-40B4-BE49-F238E27FC236}">
                    <a16:creationId xmlns:a16="http://schemas.microsoft.com/office/drawing/2014/main" id="{E84AE630-B5C9-ED42-9266-69B42BB6F0B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7" name="Rectangle 15">
                <a:extLst>
                  <a:ext uri="{FF2B5EF4-FFF2-40B4-BE49-F238E27FC236}">
                    <a16:creationId xmlns:a16="http://schemas.microsoft.com/office/drawing/2014/main" id="{15C3D87F-F95C-5447-8F9D-8A0748FB5E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6" name="TextBox 395">
              <a:extLst>
                <a:ext uri="{FF2B5EF4-FFF2-40B4-BE49-F238E27FC236}">
                  <a16:creationId xmlns:a16="http://schemas.microsoft.com/office/drawing/2014/main" id="{9F5CF01C-2BD1-D948-85A2-6824424E3686}"/>
                </a:ext>
              </a:extLst>
            </p:cNvPr>
            <p:cNvSpPr txBox="1"/>
            <p:nvPr/>
          </p:nvSpPr>
          <p:spPr>
            <a:xfrm>
              <a:off x="9535242" y="2285694"/>
              <a:ext cx="567712" cy="369332"/>
            </a:xfrm>
            <a:prstGeom prst="rect">
              <a:avLst/>
            </a:prstGeom>
            <a:noFill/>
          </p:spPr>
          <p:txBody>
            <a:bodyPr wrap="square" rtlCol="0">
              <a:spAutoFit/>
            </a:bodyPr>
            <a:lstStyle/>
            <a:p>
              <a:r>
                <a:rPr lang="en-US" dirty="0"/>
                <a:t>R</a:t>
              </a:r>
              <a:r>
                <a:rPr lang="en-US" baseline="-25000" dirty="0"/>
                <a:t>f</a:t>
              </a:r>
            </a:p>
          </p:txBody>
        </p:sp>
        <p:sp>
          <p:nvSpPr>
            <p:cNvPr id="397" name="TextBox 396">
              <a:extLst>
                <a:ext uri="{FF2B5EF4-FFF2-40B4-BE49-F238E27FC236}">
                  <a16:creationId xmlns:a16="http://schemas.microsoft.com/office/drawing/2014/main" id="{38C3B396-BB98-0B4C-857D-C4733DE602A8}"/>
                </a:ext>
              </a:extLst>
            </p:cNvPr>
            <p:cNvSpPr txBox="1"/>
            <p:nvPr/>
          </p:nvSpPr>
          <p:spPr>
            <a:xfrm>
              <a:off x="8719367" y="2270559"/>
              <a:ext cx="567712" cy="369332"/>
            </a:xfrm>
            <a:prstGeom prst="rect">
              <a:avLst/>
            </a:prstGeom>
            <a:noFill/>
          </p:spPr>
          <p:txBody>
            <a:bodyPr wrap="square" rtlCol="0">
              <a:spAutoFit/>
            </a:bodyPr>
            <a:lstStyle/>
            <a:p>
              <a:r>
                <a:rPr lang="en-US" dirty="0"/>
                <a:t>R</a:t>
              </a:r>
              <a:r>
                <a:rPr lang="en-US" baseline="-25000" dirty="0"/>
                <a:t>i</a:t>
              </a:r>
            </a:p>
          </p:txBody>
        </p:sp>
        <p:sp>
          <p:nvSpPr>
            <p:cNvPr id="398" name="TextBox 397">
              <a:extLst>
                <a:ext uri="{FF2B5EF4-FFF2-40B4-BE49-F238E27FC236}">
                  <a16:creationId xmlns:a16="http://schemas.microsoft.com/office/drawing/2014/main" id="{3870E0FC-EF3A-5641-A15D-F2F1F8635EF1}"/>
                </a:ext>
              </a:extLst>
            </p:cNvPr>
            <p:cNvSpPr txBox="1"/>
            <p:nvPr/>
          </p:nvSpPr>
          <p:spPr>
            <a:xfrm>
              <a:off x="10591982" y="2561757"/>
              <a:ext cx="567712" cy="406265"/>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399" name="TextBox 398">
              <a:extLst>
                <a:ext uri="{FF2B5EF4-FFF2-40B4-BE49-F238E27FC236}">
                  <a16:creationId xmlns:a16="http://schemas.microsoft.com/office/drawing/2014/main" id="{6F18F98A-A8F4-E94E-91D2-A1330EFE4CBB}"/>
                </a:ext>
              </a:extLst>
            </p:cNvPr>
            <p:cNvSpPr txBox="1"/>
            <p:nvPr/>
          </p:nvSpPr>
          <p:spPr>
            <a:xfrm>
              <a:off x="8310763" y="2285694"/>
              <a:ext cx="527387" cy="406265"/>
            </a:xfrm>
            <a:prstGeom prst="rect">
              <a:avLst/>
            </a:prstGeom>
            <a:noFill/>
          </p:spPr>
          <p:txBody>
            <a:bodyPr wrap="square" rtlCol="0">
              <a:spAutoFit/>
            </a:bodyPr>
            <a:lstStyle/>
            <a:p>
              <a:r>
                <a:rPr lang="en-US" dirty="0"/>
                <a:t>V</a:t>
              </a:r>
              <a:r>
                <a:rPr lang="en-US" baseline="-25000" dirty="0"/>
                <a:t>in</a:t>
              </a:r>
            </a:p>
          </p:txBody>
        </p:sp>
        <p:sp>
          <p:nvSpPr>
            <p:cNvPr id="400" name="TextBox 399">
              <a:extLst>
                <a:ext uri="{FF2B5EF4-FFF2-40B4-BE49-F238E27FC236}">
                  <a16:creationId xmlns:a16="http://schemas.microsoft.com/office/drawing/2014/main" id="{4D808B07-70D1-D048-9E43-B3EF908F6EC2}"/>
                </a:ext>
              </a:extLst>
            </p:cNvPr>
            <p:cNvSpPr txBox="1"/>
            <p:nvPr/>
          </p:nvSpPr>
          <p:spPr>
            <a:xfrm>
              <a:off x="9352519" y="3131391"/>
              <a:ext cx="302631" cy="406265"/>
            </a:xfrm>
            <a:prstGeom prst="rect">
              <a:avLst/>
            </a:prstGeom>
            <a:noFill/>
          </p:spPr>
          <p:txBody>
            <a:bodyPr wrap="square" rtlCol="0">
              <a:spAutoFit/>
            </a:bodyPr>
            <a:lstStyle/>
            <a:p>
              <a:r>
                <a:rPr lang="en-US" dirty="0"/>
                <a:t>+</a:t>
              </a:r>
              <a:endParaRPr lang="en-US" baseline="-25000" dirty="0"/>
            </a:p>
          </p:txBody>
        </p:sp>
        <p:sp>
          <p:nvSpPr>
            <p:cNvPr id="401" name="TextBox 400">
              <a:extLst>
                <a:ext uri="{FF2B5EF4-FFF2-40B4-BE49-F238E27FC236}">
                  <a16:creationId xmlns:a16="http://schemas.microsoft.com/office/drawing/2014/main" id="{765D7356-68F7-954D-9A12-0D5700C7045D}"/>
                </a:ext>
              </a:extLst>
            </p:cNvPr>
            <p:cNvSpPr txBox="1"/>
            <p:nvPr/>
          </p:nvSpPr>
          <p:spPr>
            <a:xfrm>
              <a:off x="9374291" y="2580578"/>
              <a:ext cx="302631" cy="406265"/>
            </a:xfrm>
            <a:prstGeom prst="rect">
              <a:avLst/>
            </a:prstGeom>
            <a:noFill/>
          </p:spPr>
          <p:txBody>
            <a:bodyPr wrap="square" rtlCol="0">
              <a:spAutoFit/>
            </a:bodyPr>
            <a:lstStyle/>
            <a:p>
              <a:r>
                <a:rPr lang="en-US" dirty="0"/>
                <a:t>-</a:t>
              </a:r>
              <a:endParaRPr lang="en-US" baseline="-25000" dirty="0"/>
            </a:p>
          </p:txBody>
        </p:sp>
        <p:sp>
          <p:nvSpPr>
            <p:cNvPr id="402" name="TextBox 401">
              <a:extLst>
                <a:ext uri="{FF2B5EF4-FFF2-40B4-BE49-F238E27FC236}">
                  <a16:creationId xmlns:a16="http://schemas.microsoft.com/office/drawing/2014/main" id="{90F0F3E0-01E8-5D4E-9970-E939B21DE99C}"/>
                </a:ext>
              </a:extLst>
            </p:cNvPr>
            <p:cNvSpPr txBox="1"/>
            <p:nvPr/>
          </p:nvSpPr>
          <p:spPr>
            <a:xfrm>
              <a:off x="8715427" y="2872013"/>
              <a:ext cx="567712" cy="369332"/>
            </a:xfrm>
            <a:prstGeom prst="rect">
              <a:avLst/>
            </a:prstGeom>
            <a:noFill/>
          </p:spPr>
          <p:txBody>
            <a:bodyPr wrap="square" rtlCol="0">
              <a:spAutoFit/>
            </a:bodyPr>
            <a:lstStyle/>
            <a:p>
              <a:r>
                <a:rPr lang="en-US" dirty="0"/>
                <a:t>R</a:t>
              </a:r>
              <a:r>
                <a:rPr lang="en-US" baseline="-25000" dirty="0"/>
                <a:t>i</a:t>
              </a:r>
            </a:p>
          </p:txBody>
        </p:sp>
        <p:sp>
          <p:nvSpPr>
            <p:cNvPr id="403" name="TextBox 402">
              <a:extLst>
                <a:ext uri="{FF2B5EF4-FFF2-40B4-BE49-F238E27FC236}">
                  <a16:creationId xmlns:a16="http://schemas.microsoft.com/office/drawing/2014/main" id="{0157E81B-823D-BC43-892D-3D60235B0B18}"/>
                </a:ext>
              </a:extLst>
            </p:cNvPr>
            <p:cNvSpPr txBox="1"/>
            <p:nvPr/>
          </p:nvSpPr>
          <p:spPr>
            <a:xfrm>
              <a:off x="8322036" y="3352571"/>
              <a:ext cx="527387" cy="406265"/>
            </a:xfrm>
            <a:prstGeom prst="rect">
              <a:avLst/>
            </a:prstGeom>
            <a:noFill/>
          </p:spPr>
          <p:txBody>
            <a:bodyPr wrap="square" rtlCol="0">
              <a:spAutoFit/>
            </a:bodyPr>
            <a:lstStyle/>
            <a:p>
              <a:r>
                <a:rPr lang="en-US" dirty="0"/>
                <a:t>V</a:t>
              </a:r>
              <a:r>
                <a:rPr lang="en-US" baseline="-25000" dirty="0"/>
                <a:t>in</a:t>
              </a:r>
            </a:p>
          </p:txBody>
        </p:sp>
        <p:sp>
          <p:nvSpPr>
            <p:cNvPr id="404" name="Freeform 12">
              <a:extLst>
                <a:ext uri="{FF2B5EF4-FFF2-40B4-BE49-F238E27FC236}">
                  <a16:creationId xmlns:a16="http://schemas.microsoft.com/office/drawing/2014/main" id="{F272CD0B-A343-FD4A-9534-CE1E05124544}"/>
                </a:ext>
              </a:extLst>
            </p:cNvPr>
            <p:cNvSpPr>
              <a:spLocks noChangeAspect="1"/>
            </p:cNvSpPr>
            <p:nvPr/>
          </p:nvSpPr>
          <p:spPr bwMode="auto">
            <a:xfrm rot="5400000">
              <a:off x="8788378" y="295289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5" name="Group 13">
              <a:extLst>
                <a:ext uri="{FF2B5EF4-FFF2-40B4-BE49-F238E27FC236}">
                  <a16:creationId xmlns:a16="http://schemas.microsoft.com/office/drawing/2014/main" id="{6AA2FC3E-7178-1B4A-B15B-601772CBF67C}"/>
                </a:ext>
              </a:extLst>
            </p:cNvPr>
            <p:cNvGrpSpPr>
              <a:grpSpLocks noChangeAspect="1"/>
            </p:cNvGrpSpPr>
            <p:nvPr/>
          </p:nvGrpSpPr>
          <p:grpSpPr bwMode="auto">
            <a:xfrm>
              <a:off x="8426706" y="3249797"/>
              <a:ext cx="152400" cy="167640"/>
              <a:chOff x="1344" y="2064"/>
              <a:chExt cx="192" cy="192"/>
            </a:xfrm>
          </p:grpSpPr>
          <p:sp>
            <p:nvSpPr>
              <p:cNvPr id="414" name="Oval 14">
                <a:extLst>
                  <a:ext uri="{FF2B5EF4-FFF2-40B4-BE49-F238E27FC236}">
                    <a16:creationId xmlns:a16="http://schemas.microsoft.com/office/drawing/2014/main" id="{1118F354-E3A3-964E-AD67-2C7B54025F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5" name="Rectangle 15">
                <a:extLst>
                  <a:ext uri="{FF2B5EF4-FFF2-40B4-BE49-F238E27FC236}">
                    <a16:creationId xmlns:a16="http://schemas.microsoft.com/office/drawing/2014/main" id="{D960ACC5-A9A6-C04F-8698-0A849EE808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6" name="Freeform 12">
              <a:extLst>
                <a:ext uri="{FF2B5EF4-FFF2-40B4-BE49-F238E27FC236}">
                  <a16:creationId xmlns:a16="http://schemas.microsoft.com/office/drawing/2014/main" id="{E736C43D-8725-E042-83A2-E20810B477E1}"/>
                </a:ext>
              </a:extLst>
            </p:cNvPr>
            <p:cNvSpPr>
              <a:spLocks noChangeAspect="1"/>
            </p:cNvSpPr>
            <p:nvPr/>
          </p:nvSpPr>
          <p:spPr bwMode="auto">
            <a:xfrm>
              <a:off x="9151783" y="334351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7" name="Group 13">
              <a:extLst>
                <a:ext uri="{FF2B5EF4-FFF2-40B4-BE49-F238E27FC236}">
                  <a16:creationId xmlns:a16="http://schemas.microsoft.com/office/drawing/2014/main" id="{6D496F51-7991-F246-84B5-A1DBE1C06CF5}"/>
                </a:ext>
              </a:extLst>
            </p:cNvPr>
            <p:cNvGrpSpPr>
              <a:grpSpLocks noChangeAspect="1"/>
            </p:cNvGrpSpPr>
            <p:nvPr/>
          </p:nvGrpSpPr>
          <p:grpSpPr bwMode="auto">
            <a:xfrm>
              <a:off x="9155571" y="3250070"/>
              <a:ext cx="152400" cy="167640"/>
              <a:chOff x="1344" y="2064"/>
              <a:chExt cx="192" cy="192"/>
            </a:xfrm>
          </p:grpSpPr>
          <p:sp>
            <p:nvSpPr>
              <p:cNvPr id="412" name="Oval 14">
                <a:extLst>
                  <a:ext uri="{FF2B5EF4-FFF2-40B4-BE49-F238E27FC236}">
                    <a16:creationId xmlns:a16="http://schemas.microsoft.com/office/drawing/2014/main" id="{E1E1D42A-1CB3-7945-BD64-2E427DA7A6B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3" name="Rectangle 15">
                <a:extLst>
                  <a:ext uri="{FF2B5EF4-FFF2-40B4-BE49-F238E27FC236}">
                    <a16:creationId xmlns:a16="http://schemas.microsoft.com/office/drawing/2014/main" id="{D1E482BB-5FB7-B044-B859-60C170DE050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8" name="Group 220">
              <a:extLst>
                <a:ext uri="{FF2B5EF4-FFF2-40B4-BE49-F238E27FC236}">
                  <a16:creationId xmlns:a16="http://schemas.microsoft.com/office/drawing/2014/main" id="{09BA1659-62D1-804C-BE89-6D71F66BB4F6}"/>
                </a:ext>
              </a:extLst>
            </p:cNvPr>
            <p:cNvGrpSpPr>
              <a:grpSpLocks/>
            </p:cNvGrpSpPr>
            <p:nvPr/>
          </p:nvGrpSpPr>
          <p:grpSpPr bwMode="auto">
            <a:xfrm>
              <a:off x="9157050" y="3975655"/>
              <a:ext cx="152400" cy="304800"/>
              <a:chOff x="3264" y="3072"/>
              <a:chExt cx="96" cy="192"/>
            </a:xfrm>
          </p:grpSpPr>
          <p:sp>
            <p:nvSpPr>
              <p:cNvPr id="410" name="Line 17">
                <a:extLst>
                  <a:ext uri="{FF2B5EF4-FFF2-40B4-BE49-F238E27FC236}">
                    <a16:creationId xmlns:a16="http://schemas.microsoft.com/office/drawing/2014/main" id="{1322A339-1D8F-2348-8186-591A0EF73A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Freeform 18">
                <a:extLst>
                  <a:ext uri="{FF2B5EF4-FFF2-40B4-BE49-F238E27FC236}">
                    <a16:creationId xmlns:a16="http://schemas.microsoft.com/office/drawing/2014/main" id="{8F5C1A92-CF52-A948-8F29-696C6CF143F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9" name="TextBox 408">
              <a:extLst>
                <a:ext uri="{FF2B5EF4-FFF2-40B4-BE49-F238E27FC236}">
                  <a16:creationId xmlns:a16="http://schemas.microsoft.com/office/drawing/2014/main" id="{15FE08D4-3BD7-AB4D-916D-F7232075B66F}"/>
                </a:ext>
              </a:extLst>
            </p:cNvPr>
            <p:cNvSpPr txBox="1"/>
            <p:nvPr/>
          </p:nvSpPr>
          <p:spPr>
            <a:xfrm>
              <a:off x="9371409" y="3554500"/>
              <a:ext cx="567712" cy="369332"/>
            </a:xfrm>
            <a:prstGeom prst="rect">
              <a:avLst/>
            </a:prstGeom>
            <a:noFill/>
          </p:spPr>
          <p:txBody>
            <a:bodyPr wrap="square" rtlCol="0">
              <a:spAutoFit/>
            </a:bodyPr>
            <a:lstStyle/>
            <a:p>
              <a:r>
                <a:rPr lang="en-US" dirty="0"/>
                <a:t>R</a:t>
              </a:r>
              <a:r>
                <a:rPr lang="en-US" baseline="-25000" dirty="0"/>
                <a:t>f</a:t>
              </a:r>
            </a:p>
          </p:txBody>
        </p:sp>
      </p:grpSp>
    </p:spTree>
    <p:extLst>
      <p:ext uri="{BB962C8B-B14F-4D97-AF65-F5344CB8AC3E}">
        <p14:creationId xmlns:p14="http://schemas.microsoft.com/office/powerpoint/2010/main" val="1442685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r>
                  <a:rPr lang="en-US" sz="2000" dirty="0">
                    <a:solidFill>
                      <a:srgbClr val="000000"/>
                    </a:solidFill>
                  </a:rPr>
                  <a:t>(This is proved later.)</a:t>
                </a:r>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Real 358 based ops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60</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6724659" y="1858324"/>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 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881160"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763347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Op amp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grpSp>
        <p:nvGrpSpPr>
          <p:cNvPr id="126" name="Group 125">
            <a:extLst>
              <a:ext uri="{FF2B5EF4-FFF2-40B4-BE49-F238E27FC236}">
                <a16:creationId xmlns:a16="http://schemas.microsoft.com/office/drawing/2014/main" id="{79DCCD96-8962-7E4D-927A-F835536BC49F}"/>
              </a:ext>
            </a:extLst>
          </p:cNvPr>
          <p:cNvGrpSpPr/>
          <p:nvPr/>
        </p:nvGrpSpPr>
        <p:grpSpPr>
          <a:xfrm>
            <a:off x="1547792" y="1991209"/>
            <a:ext cx="3299866" cy="3080057"/>
            <a:chOff x="7388993" y="2173644"/>
            <a:chExt cx="3299866" cy="3080057"/>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8491999" y="2201868"/>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a:off x="9801732" y="42407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8460608" y="2338942"/>
              <a:ext cx="211756" cy="338554"/>
            </a:xfrm>
            <a:prstGeom prst="rect">
              <a:avLst/>
            </a:prstGeom>
            <a:noFill/>
          </p:spPr>
          <p:txBody>
            <a:bodyPr wrap="square" rtlCol="0">
              <a:spAutoFit/>
            </a:bodyPr>
            <a:lstStyle/>
            <a:p>
              <a:r>
                <a:rPr lang="en-US" sz="1600" dirty="0"/>
                <a:t>+</a:t>
              </a:r>
              <a:endParaRPr lang="en-US" dirty="0"/>
            </a:p>
          </p:txBody>
        </p:sp>
        <p:sp>
          <p:nvSpPr>
            <p:cNvPr id="60" name="Freeform 12">
              <a:extLst>
                <a:ext uri="{FF2B5EF4-FFF2-40B4-BE49-F238E27FC236}">
                  <a16:creationId xmlns:a16="http://schemas.microsoft.com/office/drawing/2014/main" id="{61E8DF10-CBD3-CE4E-81EA-E70D16840780}"/>
                </a:ext>
              </a:extLst>
            </p:cNvPr>
            <p:cNvSpPr>
              <a:spLocks noChangeAspect="1"/>
            </p:cNvSpPr>
            <p:nvPr/>
          </p:nvSpPr>
          <p:spPr bwMode="auto">
            <a:xfrm>
              <a:off x="9800134" y="28819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 name="TextBox 60">
              <a:extLst>
                <a:ext uri="{FF2B5EF4-FFF2-40B4-BE49-F238E27FC236}">
                  <a16:creationId xmlns:a16="http://schemas.microsoft.com/office/drawing/2014/main" id="{5A00A5FE-4B49-2C46-BADB-D0B84195B97F}"/>
                </a:ext>
              </a:extLst>
            </p:cNvPr>
            <p:cNvSpPr txBox="1"/>
            <p:nvPr/>
          </p:nvSpPr>
          <p:spPr>
            <a:xfrm>
              <a:off x="8487877" y="3011100"/>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7700210" y="2512191"/>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13">
              <a:extLst>
                <a:ext uri="{FF2B5EF4-FFF2-40B4-BE49-F238E27FC236}">
                  <a16:creationId xmlns:a16="http://schemas.microsoft.com/office/drawing/2014/main" id="{AD021C3C-87CA-F344-905B-79EED6AC9255}"/>
                </a:ext>
              </a:extLst>
            </p:cNvPr>
            <p:cNvGrpSpPr>
              <a:grpSpLocks noChangeAspect="1"/>
            </p:cNvGrpSpPr>
            <p:nvPr/>
          </p:nvGrpSpPr>
          <p:grpSpPr bwMode="auto">
            <a:xfrm>
              <a:off x="9793710" y="4164528"/>
              <a:ext cx="152400" cy="152400"/>
              <a:chOff x="1344" y="2064"/>
              <a:chExt cx="192" cy="192"/>
            </a:xfrm>
          </p:grpSpPr>
          <p:sp>
            <p:nvSpPr>
              <p:cNvPr id="64" name="Oval 14">
                <a:extLst>
                  <a:ext uri="{FF2B5EF4-FFF2-40B4-BE49-F238E27FC236}">
                    <a16:creationId xmlns:a16="http://schemas.microsoft.com/office/drawing/2014/main" id="{4E695CA9-834A-3E4E-958E-A251EF4952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5" name="Rectangle 15">
                <a:extLst>
                  <a:ext uri="{FF2B5EF4-FFF2-40B4-BE49-F238E27FC236}">
                    <a16:creationId xmlns:a16="http://schemas.microsoft.com/office/drawing/2014/main" id="{4E5752CE-0AF0-E040-BB66-61E4ECE7F24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6" name="TextBox 65">
              <a:extLst>
                <a:ext uri="{FF2B5EF4-FFF2-40B4-BE49-F238E27FC236}">
                  <a16:creationId xmlns:a16="http://schemas.microsoft.com/office/drawing/2014/main" id="{6DEEA716-6B66-0F4E-93D4-B6513B25B9E6}"/>
                </a:ext>
              </a:extLst>
            </p:cNvPr>
            <p:cNvSpPr txBox="1"/>
            <p:nvPr/>
          </p:nvSpPr>
          <p:spPr>
            <a:xfrm>
              <a:off x="7836775" y="2173644"/>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8157618" y="3198023"/>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9558799" y="2887668"/>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p:nvPr/>
          </p:nvCxnSpPr>
          <p:spPr>
            <a:xfrm>
              <a:off x="8163035" y="4240729"/>
              <a:ext cx="17007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FB5DD4-7D85-9445-B799-9C774674CFAF}"/>
                </a:ext>
              </a:extLst>
            </p:cNvPr>
            <p:cNvCxnSpPr>
              <a:cxnSpLocks/>
            </p:cNvCxnSpPr>
            <p:nvPr/>
          </p:nvCxnSpPr>
          <p:spPr>
            <a:xfrm>
              <a:off x="9876334" y="3591827"/>
              <a:ext cx="0" cy="6489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13">
              <a:extLst>
                <a:ext uri="{FF2B5EF4-FFF2-40B4-BE49-F238E27FC236}">
                  <a16:creationId xmlns:a16="http://schemas.microsoft.com/office/drawing/2014/main" id="{3A923C3B-89E9-414D-AD7B-B337CE91C34C}"/>
                </a:ext>
              </a:extLst>
            </p:cNvPr>
            <p:cNvGrpSpPr>
              <a:grpSpLocks noChangeAspect="1"/>
            </p:cNvGrpSpPr>
            <p:nvPr/>
          </p:nvGrpSpPr>
          <p:grpSpPr bwMode="auto">
            <a:xfrm>
              <a:off x="7645875" y="2435198"/>
              <a:ext cx="152400" cy="152400"/>
              <a:chOff x="1344" y="2064"/>
              <a:chExt cx="192" cy="192"/>
            </a:xfrm>
          </p:grpSpPr>
          <p:sp>
            <p:nvSpPr>
              <p:cNvPr id="72" name="Oval 14">
                <a:extLst>
                  <a:ext uri="{FF2B5EF4-FFF2-40B4-BE49-F238E27FC236}">
                    <a16:creationId xmlns:a16="http://schemas.microsoft.com/office/drawing/2014/main" id="{C40CC1FF-2288-1C4F-BC58-85D2B303635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6B492B55-F945-294D-9472-9888DCBA33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10271871" y="2811468"/>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7" name="TextBox 76">
              <a:extLst>
                <a:ext uri="{FF2B5EF4-FFF2-40B4-BE49-F238E27FC236}">
                  <a16:creationId xmlns:a16="http://schemas.microsoft.com/office/drawing/2014/main" id="{DD951782-924C-6447-8D4C-F35397536015}"/>
                </a:ext>
              </a:extLst>
            </p:cNvPr>
            <p:cNvSpPr txBox="1"/>
            <p:nvPr/>
          </p:nvSpPr>
          <p:spPr>
            <a:xfrm>
              <a:off x="7388993" y="2347503"/>
              <a:ext cx="462013"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78" name="TextBox 77">
              <a:extLst>
                <a:ext uri="{FF2B5EF4-FFF2-40B4-BE49-F238E27FC236}">
                  <a16:creationId xmlns:a16="http://schemas.microsoft.com/office/drawing/2014/main" id="{3B010F6A-2955-E047-A78E-9F57D4B036EF}"/>
                </a:ext>
              </a:extLst>
            </p:cNvPr>
            <p:cNvSpPr txBox="1"/>
            <p:nvPr/>
          </p:nvSpPr>
          <p:spPr>
            <a:xfrm>
              <a:off x="10226846" y="2942665"/>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grpSp>
          <p:nvGrpSpPr>
            <p:cNvPr id="79" name="Group 220">
              <a:extLst>
                <a:ext uri="{FF2B5EF4-FFF2-40B4-BE49-F238E27FC236}">
                  <a16:creationId xmlns:a16="http://schemas.microsoft.com/office/drawing/2014/main" id="{6996E0FA-059F-C147-8051-B8157E9ACABC}"/>
                </a:ext>
              </a:extLst>
            </p:cNvPr>
            <p:cNvGrpSpPr>
              <a:grpSpLocks/>
            </p:cNvGrpSpPr>
            <p:nvPr/>
          </p:nvGrpSpPr>
          <p:grpSpPr bwMode="auto">
            <a:xfrm>
              <a:off x="9800134" y="4948901"/>
              <a:ext cx="152400" cy="304800"/>
              <a:chOff x="3264" y="3072"/>
              <a:chExt cx="96" cy="192"/>
            </a:xfrm>
          </p:grpSpPr>
          <p:sp>
            <p:nvSpPr>
              <p:cNvPr id="80" name="Line 17">
                <a:extLst>
                  <a:ext uri="{FF2B5EF4-FFF2-40B4-BE49-F238E27FC236}">
                    <a16:creationId xmlns:a16="http://schemas.microsoft.com/office/drawing/2014/main" id="{630625D0-2F6D-B74B-ABC4-5E51ECC21A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CE803163-167D-F84B-872D-7E2BE8C9BB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2" name="TextBox 81">
              <a:extLst>
                <a:ext uri="{FF2B5EF4-FFF2-40B4-BE49-F238E27FC236}">
                  <a16:creationId xmlns:a16="http://schemas.microsoft.com/office/drawing/2014/main" id="{A988AAEC-8948-D646-BB6D-E8CE2BB230A8}"/>
                </a:ext>
              </a:extLst>
            </p:cNvPr>
            <p:cNvSpPr txBox="1"/>
            <p:nvPr/>
          </p:nvSpPr>
          <p:spPr>
            <a:xfrm>
              <a:off x="9924158" y="3172739"/>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sp>
          <p:nvSpPr>
            <p:cNvPr id="83" name="TextBox 82">
              <a:extLst>
                <a:ext uri="{FF2B5EF4-FFF2-40B4-BE49-F238E27FC236}">
                  <a16:creationId xmlns:a16="http://schemas.microsoft.com/office/drawing/2014/main" id="{5C0DADCB-1FD6-F845-B94E-37C7642171CE}"/>
                </a:ext>
              </a:extLst>
            </p:cNvPr>
            <p:cNvSpPr txBox="1"/>
            <p:nvPr/>
          </p:nvSpPr>
          <p:spPr>
            <a:xfrm>
              <a:off x="9946110" y="4519565"/>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8157618" y="3198022"/>
              <a:ext cx="0" cy="10607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A0CAF5A2-7310-8D4B-B87C-43A4BFA1207D}"/>
                  </a:ext>
                </a:extLst>
              </p:cNvPr>
              <p:cNvSpPr txBox="1"/>
              <p:nvPr/>
            </p:nvSpPr>
            <p:spPr>
              <a:xfrm>
                <a:off x="6869324" y="2825815"/>
                <a:ext cx="4982413" cy="251655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e>
                    </m:d>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𝐴</m:t>
                        </m:r>
                      </m:num>
                      <m:den>
                        <m:r>
                          <a:rPr lang="en-US" sz="2000" i="1">
                            <a:latin typeface="Cambria Math" panose="02040503050406030204" pitchFamily="18" charset="0"/>
                          </a:rPr>
                          <m:t>1+</m:t>
                        </m:r>
                        <m:r>
                          <a:rPr lang="en-US" sz="2000" i="1">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endParaRPr lang="en-US" sz="2000" dirty="0"/>
              </a:p>
            </p:txBody>
          </p:sp>
        </mc:Choice>
        <mc:Fallback xmlns="">
          <p:sp>
            <p:nvSpPr>
              <p:cNvPr id="127" name="TextBox 126">
                <a:extLst>
                  <a:ext uri="{FF2B5EF4-FFF2-40B4-BE49-F238E27FC236}">
                    <a16:creationId xmlns:a16="http://schemas.microsoft.com/office/drawing/2014/main" id="{A0CAF5A2-7310-8D4B-B87C-43A4BFA1207D}"/>
                  </a:ext>
                </a:extLst>
              </p:cNvPr>
              <p:cNvSpPr txBox="1">
                <a:spLocks noRot="1" noChangeAspect="1" noMove="1" noResize="1" noEditPoints="1" noAdjustHandles="1" noChangeArrowheads="1" noChangeShapeType="1" noTextEdit="1"/>
              </p:cNvSpPr>
              <p:nvPr/>
            </p:nvSpPr>
            <p:spPr>
              <a:xfrm>
                <a:off x="6869324" y="2825815"/>
                <a:ext cx="4982413" cy="2516553"/>
              </a:xfrm>
              <a:prstGeom prst="rect">
                <a:avLst/>
              </a:prstGeom>
              <a:blipFill>
                <a:blip r:embed="rId3"/>
                <a:stretch>
                  <a:fillRect l="-1015" b="-3015"/>
                </a:stretch>
              </a:blipFill>
            </p:spPr>
            <p:txBody>
              <a:bodyPr/>
              <a:lstStyle/>
              <a:p>
                <a:r>
                  <a:rPr lang="en-US">
                    <a:noFill/>
                  </a:rPr>
                  <a:t> </a:t>
                </a:r>
              </a:p>
            </p:txBody>
          </p:sp>
        </mc:Fallback>
      </mc:AlternateContent>
      <p:sp>
        <p:nvSpPr>
          <p:cNvPr id="129" name="TextBox 128">
            <a:extLst>
              <a:ext uri="{FF2B5EF4-FFF2-40B4-BE49-F238E27FC236}">
                <a16:creationId xmlns:a16="http://schemas.microsoft.com/office/drawing/2014/main" id="{B840C58E-1ADE-8240-9714-17B0B482AE42}"/>
              </a:ext>
            </a:extLst>
          </p:cNvPr>
          <p:cNvSpPr txBox="1"/>
          <p:nvPr/>
        </p:nvSpPr>
        <p:spPr>
          <a:xfrm>
            <a:off x="2698412" y="1507887"/>
            <a:ext cx="345328" cy="369332"/>
          </a:xfrm>
          <a:prstGeom prst="rect">
            <a:avLst/>
          </a:prstGeom>
          <a:noFill/>
        </p:spPr>
        <p:txBody>
          <a:bodyPr wrap="square" rtlCol="0">
            <a:spAutoFit/>
          </a:bodyPr>
          <a:lstStyle/>
          <a:p>
            <a:r>
              <a:rPr lang="en-US" dirty="0"/>
              <a:t>A</a:t>
            </a:r>
          </a:p>
        </p:txBody>
      </p:sp>
      <p:sp>
        <p:nvSpPr>
          <p:cNvPr id="131" name="TextBox 130">
            <a:extLst>
              <a:ext uri="{FF2B5EF4-FFF2-40B4-BE49-F238E27FC236}">
                <a16:creationId xmlns:a16="http://schemas.microsoft.com/office/drawing/2014/main" id="{E63DE585-0C89-B141-ADC5-B67D441B1020}"/>
              </a:ext>
            </a:extLst>
          </p:cNvPr>
          <p:cNvSpPr txBox="1"/>
          <p:nvPr/>
        </p:nvSpPr>
        <p:spPr>
          <a:xfrm>
            <a:off x="6923348" y="1524555"/>
            <a:ext cx="2634682" cy="1500275"/>
          </a:xfrm>
          <a:prstGeom prst="rect">
            <a:avLst/>
          </a:prstGeom>
          <a:noFill/>
        </p:spPr>
        <p:txBody>
          <a:bodyPr wrap="square" rtlCol="0">
            <a:noAutofit/>
          </a:bodyPr>
          <a:lstStyle/>
          <a:p>
            <a:r>
              <a:rPr lang="en-US" dirty="0"/>
              <a:t>Nyquist</a:t>
            </a:r>
          </a:p>
          <a:p>
            <a:pPr marL="742950" lvl="1" indent="-285750">
              <a:buFont typeface="Arial" panose="020B0604020202020204" pitchFamily="34" charset="0"/>
              <a:buChar char="•"/>
            </a:pPr>
            <a:r>
              <a:rPr lang="en-US" dirty="0"/>
              <a:t>Polar plot of AB</a:t>
            </a:r>
          </a:p>
        </p:txBody>
      </p:sp>
    </p:spTree>
    <p:extLst>
      <p:ext uri="{BB962C8B-B14F-4D97-AF65-F5344CB8AC3E}">
        <p14:creationId xmlns:p14="http://schemas.microsoft.com/office/powerpoint/2010/main" val="25793799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Current to voltage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grpSp>
        <p:nvGrpSpPr>
          <p:cNvPr id="4" name="Group 3">
            <a:extLst>
              <a:ext uri="{FF2B5EF4-FFF2-40B4-BE49-F238E27FC236}">
                <a16:creationId xmlns:a16="http://schemas.microsoft.com/office/drawing/2014/main" id="{C4219AB7-907C-1342-BCC0-05299DF98D19}"/>
              </a:ext>
            </a:extLst>
          </p:cNvPr>
          <p:cNvGrpSpPr/>
          <p:nvPr/>
        </p:nvGrpSpPr>
        <p:grpSpPr>
          <a:xfrm>
            <a:off x="3811822" y="2197340"/>
            <a:ext cx="4048675" cy="2106215"/>
            <a:chOff x="3811822" y="2197340"/>
            <a:chExt cx="4048675" cy="2106215"/>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5663637" y="2931955"/>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rot="5400000">
              <a:off x="5917580" y="2250863"/>
              <a:ext cx="151790" cy="75895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5632246" y="3069029"/>
              <a:ext cx="211756" cy="338554"/>
            </a:xfrm>
            <a:prstGeom prst="rect">
              <a:avLst/>
            </a:prstGeom>
            <a:noFill/>
          </p:spPr>
          <p:txBody>
            <a:bodyPr wrap="square" rtlCol="0">
              <a:spAutoFit/>
            </a:bodyPr>
            <a:lstStyle/>
            <a:p>
              <a:r>
                <a:rPr lang="en-US" sz="1600" dirty="0"/>
                <a:t>-</a:t>
              </a:r>
              <a:endParaRPr lang="en-US" dirty="0"/>
            </a:p>
          </p:txBody>
        </p:sp>
        <p:sp>
          <p:nvSpPr>
            <p:cNvPr id="61" name="TextBox 60">
              <a:extLst>
                <a:ext uri="{FF2B5EF4-FFF2-40B4-BE49-F238E27FC236}">
                  <a16:creationId xmlns:a16="http://schemas.microsoft.com/office/drawing/2014/main" id="{5A00A5FE-4B49-2C46-BADB-D0B84195B97F}"/>
                </a:ext>
              </a:extLst>
            </p:cNvPr>
            <p:cNvSpPr txBox="1"/>
            <p:nvPr/>
          </p:nvSpPr>
          <p:spPr>
            <a:xfrm>
              <a:off x="5659515" y="3741187"/>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4276936" y="3242278"/>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DEEA716-6B66-0F4E-93D4-B6513B25B9E6}"/>
                </a:ext>
              </a:extLst>
            </p:cNvPr>
            <p:cNvSpPr txBox="1"/>
            <p:nvPr/>
          </p:nvSpPr>
          <p:spPr>
            <a:xfrm>
              <a:off x="3811822" y="3377435"/>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5329256" y="3928110"/>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6730437" y="3617755"/>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a:cxnSpLocks/>
            </p:cNvCxnSpPr>
            <p:nvPr/>
          </p:nvCxnSpPr>
          <p:spPr>
            <a:xfrm>
              <a:off x="4892963" y="2630339"/>
              <a:ext cx="8231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7443509" y="3541555"/>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3B010F6A-2955-E047-A78E-9F57D4B036EF}"/>
                </a:ext>
              </a:extLst>
            </p:cNvPr>
            <p:cNvSpPr txBox="1"/>
            <p:nvPr/>
          </p:nvSpPr>
          <p:spPr>
            <a:xfrm>
              <a:off x="7398484" y="3672752"/>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4899441" y="2632570"/>
              <a:ext cx="0" cy="655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5" name="Group 204">
              <a:extLst>
                <a:ext uri="{FF2B5EF4-FFF2-40B4-BE49-F238E27FC236}">
                  <a16:creationId xmlns:a16="http://schemas.microsoft.com/office/drawing/2014/main" id="{373B6161-842B-2942-9D68-87240F11E93B}"/>
                </a:ext>
              </a:extLst>
            </p:cNvPr>
            <p:cNvGrpSpPr>
              <a:grpSpLocks/>
            </p:cNvGrpSpPr>
            <p:nvPr/>
          </p:nvGrpSpPr>
          <p:grpSpPr bwMode="auto">
            <a:xfrm>
              <a:off x="4127213" y="3232211"/>
              <a:ext cx="304800" cy="762000"/>
              <a:chOff x="3552" y="2400"/>
              <a:chExt cx="192" cy="480"/>
            </a:xfrm>
          </p:grpSpPr>
          <p:sp>
            <p:nvSpPr>
              <p:cNvPr id="95" name="Line 52">
                <a:extLst>
                  <a:ext uri="{FF2B5EF4-FFF2-40B4-BE49-F238E27FC236}">
                    <a16:creationId xmlns:a16="http://schemas.microsoft.com/office/drawing/2014/main" id="{DAEB3D88-F21B-714A-AF72-953B6592E80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53">
                <a:extLst>
                  <a:ext uri="{FF2B5EF4-FFF2-40B4-BE49-F238E27FC236}">
                    <a16:creationId xmlns:a16="http://schemas.microsoft.com/office/drawing/2014/main" id="{7F57B9C2-B1DF-B44F-809C-61B9A4110EA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54">
                <a:extLst>
                  <a:ext uri="{FF2B5EF4-FFF2-40B4-BE49-F238E27FC236}">
                    <a16:creationId xmlns:a16="http://schemas.microsoft.com/office/drawing/2014/main" id="{837F799F-D0EA-5443-B133-909AE8D94218}"/>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5">
                <a:extLst>
                  <a:ext uri="{FF2B5EF4-FFF2-40B4-BE49-F238E27FC236}">
                    <a16:creationId xmlns:a16="http://schemas.microsoft.com/office/drawing/2014/main" id="{4E5647E6-7A20-3B47-A84D-1BC637F70CCA}"/>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56">
                <a:extLst>
                  <a:ext uri="{FF2B5EF4-FFF2-40B4-BE49-F238E27FC236}">
                    <a16:creationId xmlns:a16="http://schemas.microsoft.com/office/drawing/2014/main" id="{C0681D37-2A2F-6B45-8A17-EF0BF26D9B49}"/>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57">
                <a:extLst>
                  <a:ext uri="{FF2B5EF4-FFF2-40B4-BE49-F238E27FC236}">
                    <a16:creationId xmlns:a16="http://schemas.microsoft.com/office/drawing/2014/main" id="{53E9D927-8DCA-6D4A-A7D6-759628CAF3EC}"/>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34" name="Freeform 12">
              <a:extLst>
                <a:ext uri="{FF2B5EF4-FFF2-40B4-BE49-F238E27FC236}">
                  <a16:creationId xmlns:a16="http://schemas.microsoft.com/office/drawing/2014/main" id="{EE981420-C1EE-B844-AC01-398DD4A4B150}"/>
                </a:ext>
              </a:extLst>
            </p:cNvPr>
            <p:cNvSpPr>
              <a:spLocks noChangeAspect="1"/>
            </p:cNvSpPr>
            <p:nvPr/>
          </p:nvSpPr>
          <p:spPr bwMode="auto">
            <a:xfrm>
              <a:off x="4823241" y="325034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5" name="Group 13">
              <a:extLst>
                <a:ext uri="{FF2B5EF4-FFF2-40B4-BE49-F238E27FC236}">
                  <a16:creationId xmlns:a16="http://schemas.microsoft.com/office/drawing/2014/main" id="{D1C3D1CC-4492-6543-8B91-31DC949F820F}"/>
                </a:ext>
              </a:extLst>
            </p:cNvPr>
            <p:cNvGrpSpPr>
              <a:grpSpLocks noChangeAspect="1"/>
            </p:cNvGrpSpPr>
            <p:nvPr/>
          </p:nvGrpSpPr>
          <p:grpSpPr bwMode="auto">
            <a:xfrm>
              <a:off x="4826236" y="3174147"/>
              <a:ext cx="152400" cy="152400"/>
              <a:chOff x="1344" y="2064"/>
              <a:chExt cx="192" cy="192"/>
            </a:xfrm>
          </p:grpSpPr>
          <p:sp>
            <p:nvSpPr>
              <p:cNvPr id="136" name="Oval 14">
                <a:extLst>
                  <a:ext uri="{FF2B5EF4-FFF2-40B4-BE49-F238E27FC236}">
                    <a16:creationId xmlns:a16="http://schemas.microsoft.com/office/drawing/2014/main" id="{0408E16B-4858-BE4F-BBE1-6F09720DEB4B}"/>
                  </a:ext>
                </a:extLst>
              </p:cNvPr>
              <p:cNvSpPr>
                <a:spLocks noChangeAspect="1" noChangeArrowheads="1"/>
              </p:cNvSpPr>
              <p:nvPr/>
            </p:nvSpPr>
            <p:spPr bwMode="auto">
              <a:xfrm>
                <a:off x="1392" y="2095"/>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7" name="Rectangle 15">
                <a:extLst>
                  <a:ext uri="{FF2B5EF4-FFF2-40B4-BE49-F238E27FC236}">
                    <a16:creationId xmlns:a16="http://schemas.microsoft.com/office/drawing/2014/main" id="{7E734541-5A8B-1A40-BD85-420C199D4E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8" name="Group 220">
              <a:extLst>
                <a:ext uri="{FF2B5EF4-FFF2-40B4-BE49-F238E27FC236}">
                  <a16:creationId xmlns:a16="http://schemas.microsoft.com/office/drawing/2014/main" id="{EA77C2A6-8F80-0449-B1DD-2B6A4E87F0A1}"/>
                </a:ext>
              </a:extLst>
            </p:cNvPr>
            <p:cNvGrpSpPr>
              <a:grpSpLocks/>
            </p:cNvGrpSpPr>
            <p:nvPr/>
          </p:nvGrpSpPr>
          <p:grpSpPr bwMode="auto">
            <a:xfrm>
              <a:off x="4821643" y="3958520"/>
              <a:ext cx="152400" cy="304800"/>
              <a:chOff x="3264" y="3072"/>
              <a:chExt cx="96" cy="192"/>
            </a:xfrm>
          </p:grpSpPr>
          <p:sp>
            <p:nvSpPr>
              <p:cNvPr id="139" name="Line 17">
                <a:extLst>
                  <a:ext uri="{FF2B5EF4-FFF2-40B4-BE49-F238E27FC236}">
                    <a16:creationId xmlns:a16="http://schemas.microsoft.com/office/drawing/2014/main" id="{9037871E-B790-1447-8A07-27F2611473B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Freeform 18">
                <a:extLst>
                  <a:ext uri="{FF2B5EF4-FFF2-40B4-BE49-F238E27FC236}">
                    <a16:creationId xmlns:a16="http://schemas.microsoft.com/office/drawing/2014/main" id="{2525E715-6EAE-0D43-A393-3D1FAF3AFA0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1" name="TextBox 140">
              <a:extLst>
                <a:ext uri="{FF2B5EF4-FFF2-40B4-BE49-F238E27FC236}">
                  <a16:creationId xmlns:a16="http://schemas.microsoft.com/office/drawing/2014/main" id="{726DA802-9BEB-8F43-8CE7-2F7CD1D995A6}"/>
                </a:ext>
              </a:extLst>
            </p:cNvPr>
            <p:cNvSpPr txBox="1"/>
            <p:nvPr/>
          </p:nvSpPr>
          <p:spPr>
            <a:xfrm>
              <a:off x="4954367" y="3476176"/>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grpSp>
          <p:nvGrpSpPr>
            <p:cNvPr id="142" name="Group 220">
              <a:extLst>
                <a:ext uri="{FF2B5EF4-FFF2-40B4-BE49-F238E27FC236}">
                  <a16:creationId xmlns:a16="http://schemas.microsoft.com/office/drawing/2014/main" id="{810ADB51-4C84-B54E-8FB0-04836CA9DE06}"/>
                </a:ext>
              </a:extLst>
            </p:cNvPr>
            <p:cNvGrpSpPr>
              <a:grpSpLocks/>
            </p:cNvGrpSpPr>
            <p:nvPr/>
          </p:nvGrpSpPr>
          <p:grpSpPr bwMode="auto">
            <a:xfrm>
              <a:off x="5249468" y="3923631"/>
              <a:ext cx="152400" cy="304800"/>
              <a:chOff x="3264" y="3072"/>
              <a:chExt cx="96" cy="192"/>
            </a:xfrm>
          </p:grpSpPr>
          <p:sp>
            <p:nvSpPr>
              <p:cNvPr id="143" name="Line 17">
                <a:extLst>
                  <a:ext uri="{FF2B5EF4-FFF2-40B4-BE49-F238E27FC236}">
                    <a16:creationId xmlns:a16="http://schemas.microsoft.com/office/drawing/2014/main" id="{26ED244D-73E5-C946-9C98-CE941469B60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Freeform 18">
                <a:extLst>
                  <a:ext uri="{FF2B5EF4-FFF2-40B4-BE49-F238E27FC236}">
                    <a16:creationId xmlns:a16="http://schemas.microsoft.com/office/drawing/2014/main" id="{85B3B89A-33D8-DF44-A111-67AE362AFCD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5" name="Group 220">
              <a:extLst>
                <a:ext uri="{FF2B5EF4-FFF2-40B4-BE49-F238E27FC236}">
                  <a16:creationId xmlns:a16="http://schemas.microsoft.com/office/drawing/2014/main" id="{D567C175-D3A4-A14F-8FD2-B5A8AEF0246A}"/>
                </a:ext>
              </a:extLst>
            </p:cNvPr>
            <p:cNvGrpSpPr>
              <a:grpSpLocks/>
            </p:cNvGrpSpPr>
            <p:nvPr/>
          </p:nvGrpSpPr>
          <p:grpSpPr bwMode="auto">
            <a:xfrm>
              <a:off x="4212046" y="3921793"/>
              <a:ext cx="152400" cy="304800"/>
              <a:chOff x="3264" y="3072"/>
              <a:chExt cx="96" cy="192"/>
            </a:xfrm>
          </p:grpSpPr>
          <p:sp>
            <p:nvSpPr>
              <p:cNvPr id="146" name="Line 17">
                <a:extLst>
                  <a:ext uri="{FF2B5EF4-FFF2-40B4-BE49-F238E27FC236}">
                    <a16:creationId xmlns:a16="http://schemas.microsoft.com/office/drawing/2014/main" id="{4E412692-F1A6-AC4F-B8B3-AF2A47B84F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Freeform 18">
                <a:extLst>
                  <a:ext uri="{FF2B5EF4-FFF2-40B4-BE49-F238E27FC236}">
                    <a16:creationId xmlns:a16="http://schemas.microsoft.com/office/drawing/2014/main" id="{57A8DB24-6748-BC47-8B5A-6987294550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48" name="Straight Connector 147">
              <a:extLst>
                <a:ext uri="{FF2B5EF4-FFF2-40B4-BE49-F238E27FC236}">
                  <a16:creationId xmlns:a16="http://schemas.microsoft.com/office/drawing/2014/main" id="{8B65EA8C-CD9D-7743-8FA3-3BFFCE0932FA}"/>
                </a:ext>
              </a:extLst>
            </p:cNvPr>
            <p:cNvCxnSpPr>
              <a:cxnSpLocks/>
            </p:cNvCxnSpPr>
            <p:nvPr/>
          </p:nvCxnSpPr>
          <p:spPr>
            <a:xfrm>
              <a:off x="6935728" y="2630339"/>
              <a:ext cx="0" cy="9977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65BDF30-C331-6041-A3DF-8AEC59DE8C5C}"/>
                </a:ext>
              </a:extLst>
            </p:cNvPr>
            <p:cNvCxnSpPr>
              <a:cxnSpLocks/>
            </p:cNvCxnSpPr>
            <p:nvPr/>
          </p:nvCxnSpPr>
          <p:spPr>
            <a:xfrm>
              <a:off x="6345353" y="2628501"/>
              <a:ext cx="601392" cy="1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4AB8BF7-6520-F944-AE27-CADB2127B278}"/>
                </a:ext>
              </a:extLst>
            </p:cNvPr>
            <p:cNvSpPr txBox="1"/>
            <p:nvPr/>
          </p:nvSpPr>
          <p:spPr>
            <a:xfrm>
              <a:off x="5835638" y="2197340"/>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grpSp>
    </p:spTree>
    <p:extLst>
      <p:ext uri="{BB962C8B-B14F-4D97-AF65-F5344CB8AC3E}">
        <p14:creationId xmlns:p14="http://schemas.microsoft.com/office/powerpoint/2010/main" val="1056475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63</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167269" y="3831544"/>
                <a:ext cx="6694090" cy="2589187"/>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general PLL, 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𝑟𝑒𝑓</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𝑅</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e>
                    </m:func>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𝑉</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𝑉</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𝑣</m:t>
                        </m:r>
                      </m:e>
                      <m:sub>
                        <m:r>
                          <a:rPr lang="en-US" sz="2000" b="0" i="1" dirty="0" smtClean="0">
                            <a:latin typeface="Cambria Math" panose="02040503050406030204" pitchFamily="18" charset="0"/>
                          </a:rPr>
                          <m:t>𝐷</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𝑘</m:t>
                        </m:r>
                      </m:e>
                      <m:sub>
                        <m:r>
                          <a:rPr lang="en-US" sz="2000" b="0" i="1" dirty="0" smtClean="0">
                            <a:latin typeface="Cambria Math" panose="02040503050406030204" pitchFamily="18" charset="0"/>
                          </a:rPr>
                          <m:t>𝐷</m:t>
                        </m:r>
                      </m:sub>
                    </m:sSub>
                  </m:oMath>
                </a14:m>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𝑟𝑒𝑓</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oMath>
                </a14:m>
                <a:r>
                  <a:rPr lang="en-US" sz="2000" dirty="0"/>
                  <a:t>) where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𝐷</m:t>
                        </m:r>
                      </m:sub>
                    </m:sSub>
                  </m:oMath>
                </a14:m>
                <a:r>
                  <a:rPr lang="en-US" sz="2000" dirty="0"/>
                  <a:t> is the output of the phase detector.</a:t>
                </a:r>
              </a:p>
              <a:p>
                <a:pPr marL="342900" indent="-342900">
                  <a:buFont typeface="Arial" panose="020B0604020202020204" pitchFamily="34" charset="0"/>
                  <a:buChar char="•"/>
                </a:pPr>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pPr marL="800100" lvl="1" indent="-342900">
                  <a:buFont typeface="+mj-lt"/>
                  <a:buAutoNum type="arabicPeriod"/>
                </a:pPr>
                <a:r>
                  <a:rPr lang="en-US" sz="2000" dirty="0"/>
                  <a:t>With no input, VCO out is about 1360Hz</a:t>
                </a:r>
              </a:p>
              <a:p>
                <a:pPr marL="800100" lvl="1"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167269" y="3831544"/>
                <a:ext cx="6694090" cy="2589187"/>
              </a:xfrm>
              <a:prstGeom prst="rect">
                <a:avLst/>
              </a:prstGeom>
              <a:blipFill>
                <a:blip r:embed="rId3"/>
                <a:stretch>
                  <a:fillRect l="-567" t="-488"/>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457155" y="1250027"/>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64</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Miscellaneous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40C0BD-45A7-D64B-8EE5-419696974E66}"/>
                  </a:ext>
                </a:extLst>
              </p:cNvPr>
              <p:cNvSpPr txBox="1"/>
              <p:nvPr/>
            </p:nvSpPr>
            <p:spPr>
              <a:xfrm>
                <a:off x="1156507" y="1487067"/>
                <a:ext cx="6959261" cy="516670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𝐵𝑙𝑔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𝑆𝑁𝑅</m:t>
                        </m:r>
                      </m:e>
                    </m:d>
                  </m:oMath>
                </a14:m>
                <a:endParaRPr lang="en-US" sz="2000" b="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=4</m:t>
                    </m:r>
                    <m:r>
                      <a:rPr lang="en-US" sz="2000" b="0" i="1" smtClean="0">
                        <a:latin typeface="Cambria Math" panose="02040503050406030204" pitchFamily="18" charset="0"/>
                      </a:rPr>
                      <m:t>𝑘𝑇𝐵</m:t>
                    </m:r>
                  </m:oMath>
                </a14:m>
                <a:endParaRPr lang="en-US" sz="2000" b="0" dirty="0"/>
              </a:p>
              <a:p>
                <a:pPr marL="285750" indent="-285750">
                  <a:buFont typeface="Arial" panose="020B0604020202020204" pitchFamily="34" charset="0"/>
                  <a:buChar char="•"/>
                </a:pPr>
                <a:r>
                  <a:rPr lang="en-US" sz="2000" dirty="0"/>
                  <a:t>Diode: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𝐷</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𝑑𝑖𝑜𝑑𝑒</m:t>
                                    </m:r>
                                  </m:sub>
                                </m:sSub>
                              </m:num>
                              <m:den>
                                <m:r>
                                  <a:rPr lang="en-US" sz="2000" b="0" i="1" smtClean="0">
                                    <a:latin typeface="Cambria Math" panose="02040503050406030204" pitchFamily="18" charset="0"/>
                                  </a:rPr>
                                  <m:t>𝑛</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m:t>
                                    </m:r>
                                  </m:sub>
                                </m:sSub>
                              </m:den>
                            </m:f>
                          </m:e>
                        </m:d>
                      </m:e>
                    </m:func>
                    <m:r>
                      <a:rPr lang="en-US" sz="2000" b="0" i="1" smtClean="0">
                        <a:latin typeface="Cambria Math" panose="02040503050406030204" pitchFamily="18" charset="0"/>
                      </a:rPr>
                      <m:t>−1]</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𝑉</m:t>
                        </m:r>
                      </m:e>
                      <m:sub>
                        <m:r>
                          <a:rPr lang="en-US" sz="2000" b="0" i="1" dirty="0" smtClean="0">
                            <a:latin typeface="Cambria Math" panose="02040503050406030204" pitchFamily="18" charset="0"/>
                          </a:rPr>
                          <m:t>𝑇</m:t>
                        </m:r>
                      </m:sub>
                    </m:sSub>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𝑘𝑇</m:t>
                        </m:r>
                      </m:num>
                      <m:den>
                        <m:r>
                          <a:rPr lang="en-US" sz="2000" b="0" i="1" dirty="0" smtClean="0">
                            <a:latin typeface="Cambria Math" panose="02040503050406030204" pitchFamily="18" charset="0"/>
                          </a:rPr>
                          <m:t>𝑞</m:t>
                        </m:r>
                      </m:den>
                    </m:f>
                  </m:oMath>
                </a14:m>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Circuits on  right</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𝑗𝐵</m:t>
                    </m:r>
                  </m:oMath>
                </a14:m>
                <a:endParaRPr lang="en-US" sz="2000" dirty="0"/>
              </a:p>
              <a:p>
                <a:pPr marL="285750" indent="-285750">
                  <a:buFont typeface="Arial" panose="020B0604020202020204" pitchFamily="34" charset="0"/>
                  <a:buChar char="•"/>
                </a:pPr>
                <a:r>
                  <a:rPr lang="en-US" sz="2000" dirty="0"/>
                  <a:t>Capacitive Divider</a:t>
                </a:r>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den>
                    </m:f>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𝐵</m:t>
                        </m:r>
                      </m:e>
                      <m:sub>
                        <m:r>
                          <a:rPr lang="en-US" sz="2000" i="1">
                            <a:latin typeface="Cambria Math" panose="02040503050406030204" pitchFamily="18" charset="0"/>
                          </a:rPr>
                          <m:t>𝑖𝑛</m:t>
                        </m:r>
                      </m:sub>
                    </m:sSub>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r>
                              <a:rPr lang="en-US" sz="2000" i="1">
                                <a:latin typeface="Cambria Math" panose="02040503050406030204" pitchFamily="18" charset="0"/>
                              </a:rPr>
                              <m:t>𝐶</m:t>
                            </m:r>
                          </m:e>
                          <m:sub>
                            <m:r>
                              <a:rPr lang="en-US" sz="2000" i="1">
                                <a:latin typeface="Cambria Math" panose="02040503050406030204" pitchFamily="18" charset="0"/>
                              </a:rPr>
                              <m:t>1</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r>
                  <a:rPr lang="en-US" sz="2000" dirty="0"/>
                  <a:t>Resonant capacitive divider</a:t>
                </a:r>
              </a:p>
              <a:p>
                <a:pPr marL="742950" lvl="1" indent="-285750">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num>
                      <m:den>
                        <m:r>
                          <a:rPr lang="en-US" sz="2000" b="0" i="1" smtClean="0">
                            <a:latin typeface="Cambria Math" panose="02040503050406030204" pitchFamily="18" charset="0"/>
                          </a:rPr>
                          <m:t>𝐿</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den>
                    </m:f>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8940C0BD-45A7-D64B-8EE5-419696974E66}"/>
                  </a:ext>
                </a:extLst>
              </p:cNvPr>
              <p:cNvSpPr txBox="1">
                <a:spLocks noRot="1" noChangeAspect="1" noMove="1" noResize="1" noEditPoints="1" noAdjustHandles="1" noChangeArrowheads="1" noChangeShapeType="1" noTextEdit="1"/>
              </p:cNvSpPr>
              <p:nvPr/>
            </p:nvSpPr>
            <p:spPr>
              <a:xfrm>
                <a:off x="1156507" y="1487067"/>
                <a:ext cx="6959261" cy="5166702"/>
              </a:xfrm>
              <a:prstGeom prst="rect">
                <a:avLst/>
              </a:prstGeom>
              <a:blipFill>
                <a:blip r:embed="rId3"/>
                <a:stretch>
                  <a:fillRect l="-912" t="-24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C747D38-48A3-4947-96E0-EB50A56285C7}"/>
              </a:ext>
            </a:extLst>
          </p:cNvPr>
          <p:cNvGrpSpPr/>
          <p:nvPr/>
        </p:nvGrpSpPr>
        <p:grpSpPr>
          <a:xfrm>
            <a:off x="9217502" y="1293257"/>
            <a:ext cx="1819793" cy="2266119"/>
            <a:chOff x="9342786" y="778565"/>
            <a:chExt cx="1819793" cy="2266119"/>
          </a:xfrm>
        </p:grpSpPr>
        <p:grpSp>
          <p:nvGrpSpPr>
            <p:cNvPr id="6" name="Group 210">
              <a:extLst>
                <a:ext uri="{FF2B5EF4-FFF2-40B4-BE49-F238E27FC236}">
                  <a16:creationId xmlns:a16="http://schemas.microsoft.com/office/drawing/2014/main" id="{82805EAB-0CA4-6F4A-BEF6-327FB0AF3B27}"/>
                </a:ext>
              </a:extLst>
            </p:cNvPr>
            <p:cNvGrpSpPr>
              <a:grpSpLocks/>
            </p:cNvGrpSpPr>
            <p:nvPr/>
          </p:nvGrpSpPr>
          <p:grpSpPr bwMode="auto">
            <a:xfrm>
              <a:off x="9965638" y="1229138"/>
              <a:ext cx="304800" cy="762000"/>
              <a:chOff x="3216" y="1728"/>
              <a:chExt cx="192" cy="480"/>
            </a:xfrm>
          </p:grpSpPr>
          <p:sp>
            <p:nvSpPr>
              <p:cNvPr id="7" name="Line 8">
                <a:extLst>
                  <a:ext uri="{FF2B5EF4-FFF2-40B4-BE49-F238E27FC236}">
                    <a16:creationId xmlns:a16="http://schemas.microsoft.com/office/drawing/2014/main" id="{A0A7847D-CD43-C743-AD4C-44B2D8C3BF9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D826161B-F904-AB48-909A-48863422451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AB2D363-17D3-994A-89CE-5B6282E6B9A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5152C90D-BE10-5542-B6E5-921BD2DCAA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13">
              <a:extLst>
                <a:ext uri="{FF2B5EF4-FFF2-40B4-BE49-F238E27FC236}">
                  <a16:creationId xmlns:a16="http://schemas.microsoft.com/office/drawing/2014/main" id="{4A174D02-BF32-FB41-A37F-E4B62B5FAAAE}"/>
                </a:ext>
              </a:extLst>
            </p:cNvPr>
            <p:cNvGrpSpPr>
              <a:grpSpLocks noChangeAspect="1"/>
            </p:cNvGrpSpPr>
            <p:nvPr/>
          </p:nvGrpSpPr>
          <p:grpSpPr bwMode="auto">
            <a:xfrm>
              <a:off x="9472925" y="1161591"/>
              <a:ext cx="152400" cy="152400"/>
              <a:chOff x="1344" y="2064"/>
              <a:chExt cx="192" cy="192"/>
            </a:xfrm>
          </p:grpSpPr>
          <p:sp>
            <p:nvSpPr>
              <p:cNvPr id="13" name="Oval 14">
                <a:extLst>
                  <a:ext uri="{FF2B5EF4-FFF2-40B4-BE49-F238E27FC236}">
                    <a16:creationId xmlns:a16="http://schemas.microsoft.com/office/drawing/2014/main" id="{D0BA91C9-303D-8249-866D-36000F394EB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Rectangle 15">
                <a:extLst>
                  <a:ext uri="{FF2B5EF4-FFF2-40B4-BE49-F238E27FC236}">
                    <a16:creationId xmlns:a16="http://schemas.microsoft.com/office/drawing/2014/main" id="{B514C3B0-8A62-9B4E-B7FA-4D98854EDA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5" name="Group 220">
              <a:extLst>
                <a:ext uri="{FF2B5EF4-FFF2-40B4-BE49-F238E27FC236}">
                  <a16:creationId xmlns:a16="http://schemas.microsoft.com/office/drawing/2014/main" id="{71E94CF6-E172-1242-878A-C711DC75CA45}"/>
                </a:ext>
              </a:extLst>
            </p:cNvPr>
            <p:cNvGrpSpPr>
              <a:grpSpLocks/>
            </p:cNvGrpSpPr>
            <p:nvPr/>
          </p:nvGrpSpPr>
          <p:grpSpPr bwMode="auto">
            <a:xfrm>
              <a:off x="10041838" y="2634241"/>
              <a:ext cx="152400" cy="304800"/>
              <a:chOff x="3264" y="3072"/>
              <a:chExt cx="96" cy="192"/>
            </a:xfrm>
          </p:grpSpPr>
          <p:sp>
            <p:nvSpPr>
              <p:cNvPr id="16" name="Line 17">
                <a:extLst>
                  <a:ext uri="{FF2B5EF4-FFF2-40B4-BE49-F238E27FC236}">
                    <a16:creationId xmlns:a16="http://schemas.microsoft.com/office/drawing/2014/main" id="{B803364F-746C-CB49-A730-5D22C5B7645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Freeform 18">
                <a:extLst>
                  <a:ext uri="{FF2B5EF4-FFF2-40B4-BE49-F238E27FC236}">
                    <a16:creationId xmlns:a16="http://schemas.microsoft.com/office/drawing/2014/main" id="{96A62881-E8E6-3A4C-9ADF-F5DAAD91D9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10">
              <a:extLst>
                <a:ext uri="{FF2B5EF4-FFF2-40B4-BE49-F238E27FC236}">
                  <a16:creationId xmlns:a16="http://schemas.microsoft.com/office/drawing/2014/main" id="{1C9F1DCF-DFB0-D040-B052-B9C3D369BE46}"/>
                </a:ext>
              </a:extLst>
            </p:cNvPr>
            <p:cNvGrpSpPr>
              <a:grpSpLocks/>
            </p:cNvGrpSpPr>
            <p:nvPr/>
          </p:nvGrpSpPr>
          <p:grpSpPr bwMode="auto">
            <a:xfrm>
              <a:off x="9963982" y="1890089"/>
              <a:ext cx="304800" cy="762000"/>
              <a:chOff x="3216" y="1728"/>
              <a:chExt cx="192" cy="480"/>
            </a:xfrm>
          </p:grpSpPr>
          <p:sp>
            <p:nvSpPr>
              <p:cNvPr id="33" name="Line 8">
                <a:extLst>
                  <a:ext uri="{FF2B5EF4-FFF2-40B4-BE49-F238E27FC236}">
                    <a16:creationId xmlns:a16="http://schemas.microsoft.com/office/drawing/2014/main" id="{5672F355-EE28-5A4E-9318-6FAB2E8EEA6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9">
                <a:extLst>
                  <a:ext uri="{FF2B5EF4-FFF2-40B4-BE49-F238E27FC236}">
                    <a16:creationId xmlns:a16="http://schemas.microsoft.com/office/drawing/2014/main" id="{DFFD38DA-4202-A04B-9B34-01230106C9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
                <a:extLst>
                  <a:ext uri="{FF2B5EF4-FFF2-40B4-BE49-F238E27FC236}">
                    <a16:creationId xmlns:a16="http://schemas.microsoft.com/office/drawing/2014/main" id="{3A410773-552E-1A4F-AC43-E38C9CE921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1">
                <a:extLst>
                  <a:ext uri="{FF2B5EF4-FFF2-40B4-BE49-F238E27FC236}">
                    <a16:creationId xmlns:a16="http://schemas.microsoft.com/office/drawing/2014/main" id="{D42AC138-937F-E742-8BF6-56783CCF83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9D77C124-E83E-7748-96B5-737D7652F226}"/>
                </a:ext>
              </a:extLst>
            </p:cNvPr>
            <p:cNvSpPr>
              <a:spLocks noChangeAspect="1"/>
            </p:cNvSpPr>
            <p:nvPr/>
          </p:nvSpPr>
          <p:spPr bwMode="auto">
            <a:xfrm>
              <a:off x="10568614" y="19778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 name="Group 220">
              <a:extLst>
                <a:ext uri="{FF2B5EF4-FFF2-40B4-BE49-F238E27FC236}">
                  <a16:creationId xmlns:a16="http://schemas.microsoft.com/office/drawing/2014/main" id="{5EA076CD-4053-5447-B755-19F5CD39D259}"/>
                </a:ext>
              </a:extLst>
            </p:cNvPr>
            <p:cNvGrpSpPr>
              <a:grpSpLocks/>
            </p:cNvGrpSpPr>
            <p:nvPr/>
          </p:nvGrpSpPr>
          <p:grpSpPr bwMode="auto">
            <a:xfrm>
              <a:off x="10568614" y="2739884"/>
              <a:ext cx="152400" cy="304800"/>
              <a:chOff x="3264" y="3072"/>
              <a:chExt cx="96" cy="192"/>
            </a:xfrm>
          </p:grpSpPr>
          <p:sp>
            <p:nvSpPr>
              <p:cNvPr id="39" name="Line 17">
                <a:extLst>
                  <a:ext uri="{FF2B5EF4-FFF2-40B4-BE49-F238E27FC236}">
                    <a16:creationId xmlns:a16="http://schemas.microsoft.com/office/drawing/2014/main" id="{8CA635A0-F383-E348-B3BE-9D60794042D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8">
                <a:extLst>
                  <a:ext uri="{FF2B5EF4-FFF2-40B4-BE49-F238E27FC236}">
                    <a16:creationId xmlns:a16="http://schemas.microsoft.com/office/drawing/2014/main" id="{C4F11CB6-2224-AA47-BB16-F8E8AB8CE94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1" name="Straight Connector 40">
              <a:extLst>
                <a:ext uri="{FF2B5EF4-FFF2-40B4-BE49-F238E27FC236}">
                  <a16:creationId xmlns:a16="http://schemas.microsoft.com/office/drawing/2014/main" id="{1974B53A-CF0A-D54F-A5DC-FCDAC564E07C}"/>
                </a:ext>
              </a:extLst>
            </p:cNvPr>
            <p:cNvCxnSpPr>
              <a:cxnSpLocks/>
            </p:cNvCxnSpPr>
            <p:nvPr/>
          </p:nvCxnSpPr>
          <p:spPr>
            <a:xfrm>
              <a:off x="10104783" y="1991138"/>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2E327C-9F53-554E-89BB-3FE984E5A2B4}"/>
                </a:ext>
              </a:extLst>
            </p:cNvPr>
            <p:cNvCxnSpPr>
              <a:cxnSpLocks/>
            </p:cNvCxnSpPr>
            <p:nvPr/>
          </p:nvCxnSpPr>
          <p:spPr>
            <a:xfrm>
              <a:off x="9562380" y="1237791"/>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13">
              <a:extLst>
                <a:ext uri="{FF2B5EF4-FFF2-40B4-BE49-F238E27FC236}">
                  <a16:creationId xmlns:a16="http://schemas.microsoft.com/office/drawing/2014/main" id="{E1783DC3-2246-6445-B1ED-6A49EAF7D349}"/>
                </a:ext>
              </a:extLst>
            </p:cNvPr>
            <p:cNvGrpSpPr>
              <a:grpSpLocks noChangeAspect="1"/>
            </p:cNvGrpSpPr>
            <p:nvPr/>
          </p:nvGrpSpPr>
          <p:grpSpPr bwMode="auto">
            <a:xfrm>
              <a:off x="10566235" y="1914227"/>
              <a:ext cx="152400" cy="152400"/>
              <a:chOff x="1344" y="2064"/>
              <a:chExt cx="192" cy="192"/>
            </a:xfrm>
          </p:grpSpPr>
          <p:sp>
            <p:nvSpPr>
              <p:cNvPr id="46" name="Oval 14">
                <a:extLst>
                  <a:ext uri="{FF2B5EF4-FFF2-40B4-BE49-F238E27FC236}">
                    <a16:creationId xmlns:a16="http://schemas.microsoft.com/office/drawing/2014/main" id="{239BDDD1-E12D-4B4C-9139-002390B9D1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7" name="Rectangle 15">
                <a:extLst>
                  <a:ext uri="{FF2B5EF4-FFF2-40B4-BE49-F238E27FC236}">
                    <a16:creationId xmlns:a16="http://schemas.microsoft.com/office/drawing/2014/main" id="{09B06B95-C95F-B34F-A669-2BF4FEEF89D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32FE3C3-7ED6-D04B-A51A-CBA247C5837B}"/>
                    </a:ext>
                  </a:extLst>
                </p:cNvPr>
                <p:cNvSpPr txBox="1"/>
                <p:nvPr/>
              </p:nvSpPr>
              <p:spPr>
                <a:xfrm>
                  <a:off x="9594575" y="149418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F32FE3C3-7ED6-D04B-A51A-CBA247C5837B}"/>
                    </a:ext>
                  </a:extLst>
                </p:cNvPr>
                <p:cNvSpPr txBox="1">
                  <a:spLocks noRot="1" noChangeAspect="1" noMove="1" noResize="1" noEditPoints="1" noAdjustHandles="1" noChangeArrowheads="1" noChangeShapeType="1" noTextEdit="1"/>
                </p:cNvSpPr>
                <p:nvPr/>
              </p:nvSpPr>
              <p:spPr>
                <a:xfrm>
                  <a:off x="9594575" y="1494182"/>
                  <a:ext cx="4415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D3FDD3A-D6E6-334D-B19D-6067014E941B}"/>
                    </a:ext>
                  </a:extLst>
                </p:cNvPr>
                <p:cNvSpPr txBox="1"/>
                <p:nvPr/>
              </p:nvSpPr>
              <p:spPr>
                <a:xfrm>
                  <a:off x="9614454" y="20574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5D3FDD3A-D6E6-334D-B19D-6067014E941B}"/>
                    </a:ext>
                  </a:extLst>
                </p:cNvPr>
                <p:cNvSpPr txBox="1">
                  <a:spLocks noRot="1" noChangeAspect="1" noMove="1" noResize="1" noEditPoints="1" noAdjustHandles="1" noChangeArrowheads="1" noChangeShapeType="1" noTextEdit="1"/>
                </p:cNvSpPr>
                <p:nvPr/>
              </p:nvSpPr>
              <p:spPr>
                <a:xfrm>
                  <a:off x="9614454" y="2057400"/>
                  <a:ext cx="44156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637527-64A8-1B48-BF3A-DAF18B144A8D}"/>
                    </a:ext>
                  </a:extLst>
                </p:cNvPr>
                <p:cNvSpPr txBox="1"/>
                <p:nvPr/>
              </p:nvSpPr>
              <p:spPr>
                <a:xfrm>
                  <a:off x="10721011" y="22098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4B637527-64A8-1B48-BF3A-DAF18B144A8D}"/>
                    </a:ext>
                  </a:extLst>
                </p:cNvPr>
                <p:cNvSpPr txBox="1">
                  <a:spLocks noRot="1" noChangeAspect="1" noMove="1" noResize="1" noEditPoints="1" noAdjustHandles="1" noChangeArrowheads="1" noChangeShapeType="1" noTextEdit="1"/>
                </p:cNvSpPr>
                <p:nvPr/>
              </p:nvSpPr>
              <p:spPr>
                <a:xfrm>
                  <a:off x="10721011" y="2209800"/>
                  <a:ext cx="4415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DD5DF7B-31EE-5748-9B77-6DC3AE56A215}"/>
                    </a:ext>
                  </a:extLst>
                </p:cNvPr>
                <p:cNvSpPr txBox="1"/>
                <p:nvPr/>
              </p:nvSpPr>
              <p:spPr>
                <a:xfrm>
                  <a:off x="10701134" y="1792356"/>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1" name="TextBox 80">
                  <a:extLst>
                    <a:ext uri="{FF2B5EF4-FFF2-40B4-BE49-F238E27FC236}">
                      <a16:creationId xmlns:a16="http://schemas.microsoft.com/office/drawing/2014/main" id="{5DD5DF7B-31EE-5748-9B77-6DC3AE56A215}"/>
                    </a:ext>
                  </a:extLst>
                </p:cNvPr>
                <p:cNvSpPr txBox="1">
                  <a:spLocks noRot="1" noChangeAspect="1" noMove="1" noResize="1" noEditPoints="1" noAdjustHandles="1" noChangeArrowheads="1" noChangeShapeType="1" noTextEdit="1"/>
                </p:cNvSpPr>
                <p:nvPr/>
              </p:nvSpPr>
              <p:spPr>
                <a:xfrm>
                  <a:off x="10701134" y="1792356"/>
                  <a:ext cx="44156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087F7A4-F436-CF43-87D4-47BBFEAF54F2}"/>
                    </a:ext>
                  </a:extLst>
                </p:cNvPr>
                <p:cNvSpPr txBox="1"/>
                <p:nvPr/>
              </p:nvSpPr>
              <p:spPr>
                <a:xfrm>
                  <a:off x="9342786" y="778565"/>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2" name="TextBox 81">
                  <a:extLst>
                    <a:ext uri="{FF2B5EF4-FFF2-40B4-BE49-F238E27FC236}">
                      <a16:creationId xmlns:a16="http://schemas.microsoft.com/office/drawing/2014/main" id="{4087F7A4-F436-CF43-87D4-47BBFEAF54F2}"/>
                    </a:ext>
                  </a:extLst>
                </p:cNvPr>
                <p:cNvSpPr txBox="1">
                  <a:spLocks noRot="1" noChangeAspect="1" noMove="1" noResize="1" noEditPoints="1" noAdjustHandles="1" noChangeArrowheads="1" noChangeShapeType="1" noTextEdit="1"/>
                </p:cNvSpPr>
                <p:nvPr/>
              </p:nvSpPr>
              <p:spPr>
                <a:xfrm>
                  <a:off x="9342786" y="778565"/>
                  <a:ext cx="441568" cy="369332"/>
                </a:xfrm>
                <a:prstGeom prst="rect">
                  <a:avLst/>
                </a:prstGeom>
                <a:blipFill>
                  <a:blip r:embed="rId8"/>
                  <a:stretch>
                    <a:fillRect/>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4B023B75-323C-C543-A375-93BBDB6183C7}"/>
              </a:ext>
            </a:extLst>
          </p:cNvPr>
          <p:cNvGrpSpPr/>
          <p:nvPr/>
        </p:nvGrpSpPr>
        <p:grpSpPr>
          <a:xfrm>
            <a:off x="8764081" y="3846285"/>
            <a:ext cx="2561915" cy="2252867"/>
            <a:chOff x="8753064" y="3780183"/>
            <a:chExt cx="2561915" cy="2252867"/>
          </a:xfrm>
        </p:grpSpPr>
        <p:grpSp>
          <p:nvGrpSpPr>
            <p:cNvPr id="18" name="Group 209">
              <a:extLst>
                <a:ext uri="{FF2B5EF4-FFF2-40B4-BE49-F238E27FC236}">
                  <a16:creationId xmlns:a16="http://schemas.microsoft.com/office/drawing/2014/main" id="{58009940-AC2F-D04D-8109-760321D0CBD4}"/>
                </a:ext>
              </a:extLst>
            </p:cNvPr>
            <p:cNvGrpSpPr>
              <a:grpSpLocks/>
            </p:cNvGrpSpPr>
            <p:nvPr/>
          </p:nvGrpSpPr>
          <p:grpSpPr bwMode="auto">
            <a:xfrm>
              <a:off x="9467487" y="4217504"/>
              <a:ext cx="152400" cy="762000"/>
              <a:chOff x="3935" y="1728"/>
              <a:chExt cx="96" cy="480"/>
            </a:xfrm>
          </p:grpSpPr>
          <p:sp>
            <p:nvSpPr>
              <p:cNvPr id="19" name="Arc 59">
                <a:extLst>
                  <a:ext uri="{FF2B5EF4-FFF2-40B4-BE49-F238E27FC236}">
                    <a16:creationId xmlns:a16="http://schemas.microsoft.com/office/drawing/2014/main" id="{F37CAC88-530B-3045-AB7D-C0A2D2AE804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0">
                <a:extLst>
                  <a:ext uri="{FF2B5EF4-FFF2-40B4-BE49-F238E27FC236}">
                    <a16:creationId xmlns:a16="http://schemas.microsoft.com/office/drawing/2014/main" id="{B617C844-C596-894E-AF56-EFEE219969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1">
                <a:extLst>
                  <a:ext uri="{FF2B5EF4-FFF2-40B4-BE49-F238E27FC236}">
                    <a16:creationId xmlns:a16="http://schemas.microsoft.com/office/drawing/2014/main" id="{71F70027-834F-E944-B208-19EACC8CD7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2">
                <a:extLst>
                  <a:ext uri="{FF2B5EF4-FFF2-40B4-BE49-F238E27FC236}">
                    <a16:creationId xmlns:a16="http://schemas.microsoft.com/office/drawing/2014/main" id="{BA4AF83E-C58B-FE43-B6E3-6800413DED6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Line 63">
                <a:extLst>
                  <a:ext uri="{FF2B5EF4-FFF2-40B4-BE49-F238E27FC236}">
                    <a16:creationId xmlns:a16="http://schemas.microsoft.com/office/drawing/2014/main" id="{7EC956E0-5497-9549-A5A5-4A593AF3B25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64">
                <a:extLst>
                  <a:ext uri="{FF2B5EF4-FFF2-40B4-BE49-F238E27FC236}">
                    <a16:creationId xmlns:a16="http://schemas.microsoft.com/office/drawing/2014/main" id="{0EE569EF-88D0-834B-A4BB-4C6090766A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Arc 65">
                <a:extLst>
                  <a:ext uri="{FF2B5EF4-FFF2-40B4-BE49-F238E27FC236}">
                    <a16:creationId xmlns:a16="http://schemas.microsoft.com/office/drawing/2014/main" id="{6C2EAF94-1790-1245-93B1-7EA4C5D61E3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6">
                <a:extLst>
                  <a:ext uri="{FF2B5EF4-FFF2-40B4-BE49-F238E27FC236}">
                    <a16:creationId xmlns:a16="http://schemas.microsoft.com/office/drawing/2014/main" id="{A5EB87BB-9272-304F-BFB2-2584318AB6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7">
                <a:extLst>
                  <a:ext uri="{FF2B5EF4-FFF2-40B4-BE49-F238E27FC236}">
                    <a16:creationId xmlns:a16="http://schemas.microsoft.com/office/drawing/2014/main" id="{73FC238F-44F7-324C-A3F1-B5EB77E8A7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8">
                <a:extLst>
                  <a:ext uri="{FF2B5EF4-FFF2-40B4-BE49-F238E27FC236}">
                    <a16:creationId xmlns:a16="http://schemas.microsoft.com/office/drawing/2014/main" id="{D6FB4D2A-715A-C345-842B-C84502BBEAC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9">
                <a:extLst>
                  <a:ext uri="{FF2B5EF4-FFF2-40B4-BE49-F238E27FC236}">
                    <a16:creationId xmlns:a16="http://schemas.microsoft.com/office/drawing/2014/main" id="{CD2A82E9-A2FD-774E-9DA9-DAE9A5C541B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0">
                <a:extLst>
                  <a:ext uri="{FF2B5EF4-FFF2-40B4-BE49-F238E27FC236}">
                    <a16:creationId xmlns:a16="http://schemas.microsoft.com/office/drawing/2014/main" id="{77D75C2A-F69E-2947-ACA8-CE82F791846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71">
                <a:extLst>
                  <a:ext uri="{FF2B5EF4-FFF2-40B4-BE49-F238E27FC236}">
                    <a16:creationId xmlns:a16="http://schemas.microsoft.com/office/drawing/2014/main" id="{184CCB9C-098F-5E4D-9BD6-CA7FA3712F3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8" name="Group 210">
              <a:extLst>
                <a:ext uri="{FF2B5EF4-FFF2-40B4-BE49-F238E27FC236}">
                  <a16:creationId xmlns:a16="http://schemas.microsoft.com/office/drawing/2014/main" id="{52A9D5EF-CB30-3744-A86E-519A6C5119FD}"/>
                </a:ext>
              </a:extLst>
            </p:cNvPr>
            <p:cNvGrpSpPr>
              <a:grpSpLocks/>
            </p:cNvGrpSpPr>
            <p:nvPr/>
          </p:nvGrpSpPr>
          <p:grpSpPr bwMode="auto">
            <a:xfrm>
              <a:off x="10118038" y="4217504"/>
              <a:ext cx="304800" cy="762000"/>
              <a:chOff x="3216" y="1728"/>
              <a:chExt cx="192" cy="480"/>
            </a:xfrm>
          </p:grpSpPr>
          <p:sp>
            <p:nvSpPr>
              <p:cNvPr id="49" name="Line 8">
                <a:extLst>
                  <a:ext uri="{FF2B5EF4-FFF2-40B4-BE49-F238E27FC236}">
                    <a16:creationId xmlns:a16="http://schemas.microsoft.com/office/drawing/2014/main" id="{047F4C53-F732-7341-AD52-43289D5B98C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
                <a:extLst>
                  <a:ext uri="{FF2B5EF4-FFF2-40B4-BE49-F238E27FC236}">
                    <a16:creationId xmlns:a16="http://schemas.microsoft.com/office/drawing/2014/main" id="{C0021467-8BF3-9E44-9235-400F41BD19E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
                <a:extLst>
                  <a:ext uri="{FF2B5EF4-FFF2-40B4-BE49-F238E27FC236}">
                    <a16:creationId xmlns:a16="http://schemas.microsoft.com/office/drawing/2014/main" id="{5A3B287F-B7CB-9440-AD22-B3E5D1EB00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1">
                <a:extLst>
                  <a:ext uri="{FF2B5EF4-FFF2-40B4-BE49-F238E27FC236}">
                    <a16:creationId xmlns:a16="http://schemas.microsoft.com/office/drawing/2014/main" id="{12A1AD2A-873F-D742-BE8D-02AC8B5A2F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13">
              <a:extLst>
                <a:ext uri="{FF2B5EF4-FFF2-40B4-BE49-F238E27FC236}">
                  <a16:creationId xmlns:a16="http://schemas.microsoft.com/office/drawing/2014/main" id="{20A047C4-72C1-DF44-B931-03CB84B9B9E5}"/>
                </a:ext>
              </a:extLst>
            </p:cNvPr>
            <p:cNvGrpSpPr>
              <a:grpSpLocks noChangeAspect="1"/>
            </p:cNvGrpSpPr>
            <p:nvPr/>
          </p:nvGrpSpPr>
          <p:grpSpPr bwMode="auto">
            <a:xfrm>
              <a:off x="8843446" y="4163209"/>
              <a:ext cx="152400" cy="152400"/>
              <a:chOff x="1344" y="2064"/>
              <a:chExt cx="192" cy="192"/>
            </a:xfrm>
          </p:grpSpPr>
          <p:sp>
            <p:nvSpPr>
              <p:cNvPr id="55" name="Oval 14">
                <a:extLst>
                  <a:ext uri="{FF2B5EF4-FFF2-40B4-BE49-F238E27FC236}">
                    <a16:creationId xmlns:a16="http://schemas.microsoft.com/office/drawing/2014/main" id="{F2ED8B16-EE0C-2248-B725-079C59DE0A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15">
                <a:extLst>
                  <a:ext uri="{FF2B5EF4-FFF2-40B4-BE49-F238E27FC236}">
                    <a16:creationId xmlns:a16="http://schemas.microsoft.com/office/drawing/2014/main" id="{8189AF83-649C-3D49-928A-C25A220E2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7" name="Group 220">
              <a:extLst>
                <a:ext uri="{FF2B5EF4-FFF2-40B4-BE49-F238E27FC236}">
                  <a16:creationId xmlns:a16="http://schemas.microsoft.com/office/drawing/2014/main" id="{A5657710-B42D-F745-9AEE-40514BD442FB}"/>
                </a:ext>
              </a:extLst>
            </p:cNvPr>
            <p:cNvGrpSpPr>
              <a:grpSpLocks/>
            </p:cNvGrpSpPr>
            <p:nvPr/>
          </p:nvGrpSpPr>
          <p:grpSpPr bwMode="auto">
            <a:xfrm>
              <a:off x="10194238" y="5622607"/>
              <a:ext cx="152400" cy="304800"/>
              <a:chOff x="3264" y="3072"/>
              <a:chExt cx="96" cy="192"/>
            </a:xfrm>
          </p:grpSpPr>
          <p:sp>
            <p:nvSpPr>
              <p:cNvPr id="58" name="Line 17">
                <a:extLst>
                  <a:ext uri="{FF2B5EF4-FFF2-40B4-BE49-F238E27FC236}">
                    <a16:creationId xmlns:a16="http://schemas.microsoft.com/office/drawing/2014/main" id="{F6D9901F-AED2-F746-A470-C268F970095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E9FF418E-E255-4E45-939C-45B85112FC1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10">
              <a:extLst>
                <a:ext uri="{FF2B5EF4-FFF2-40B4-BE49-F238E27FC236}">
                  <a16:creationId xmlns:a16="http://schemas.microsoft.com/office/drawing/2014/main" id="{710F1841-F445-4649-9E3E-11570D49269F}"/>
                </a:ext>
              </a:extLst>
            </p:cNvPr>
            <p:cNvGrpSpPr>
              <a:grpSpLocks/>
            </p:cNvGrpSpPr>
            <p:nvPr/>
          </p:nvGrpSpPr>
          <p:grpSpPr bwMode="auto">
            <a:xfrm>
              <a:off x="10116382" y="4878455"/>
              <a:ext cx="304800" cy="762000"/>
              <a:chOff x="3216" y="1728"/>
              <a:chExt cx="192" cy="480"/>
            </a:xfrm>
          </p:grpSpPr>
          <p:sp>
            <p:nvSpPr>
              <p:cNvPr id="61" name="Line 8">
                <a:extLst>
                  <a:ext uri="{FF2B5EF4-FFF2-40B4-BE49-F238E27FC236}">
                    <a16:creationId xmlns:a16="http://schemas.microsoft.com/office/drawing/2014/main" id="{6DD03BB1-9D9A-7940-A485-511F8D1423B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F6705D44-9A7A-524A-BFE2-62286D0E6D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F6B1E89A-BFA8-764B-B1BA-24B2415CD7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9008ADC-9045-BF47-8BF7-307A7DE348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6907248A-C8AE-3F4E-942E-3F009A888F25}"/>
                </a:ext>
              </a:extLst>
            </p:cNvPr>
            <p:cNvSpPr>
              <a:spLocks noChangeAspect="1"/>
            </p:cNvSpPr>
            <p:nvPr/>
          </p:nvSpPr>
          <p:spPr bwMode="auto">
            <a:xfrm>
              <a:off x="10721014" y="49662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7" name="Group 220">
              <a:extLst>
                <a:ext uri="{FF2B5EF4-FFF2-40B4-BE49-F238E27FC236}">
                  <a16:creationId xmlns:a16="http://schemas.microsoft.com/office/drawing/2014/main" id="{8CFBB0B7-629C-3F40-BAA2-D48C7F7F0620}"/>
                </a:ext>
              </a:extLst>
            </p:cNvPr>
            <p:cNvGrpSpPr>
              <a:grpSpLocks/>
            </p:cNvGrpSpPr>
            <p:nvPr/>
          </p:nvGrpSpPr>
          <p:grpSpPr bwMode="auto">
            <a:xfrm>
              <a:off x="10721014" y="5728250"/>
              <a:ext cx="152400" cy="304800"/>
              <a:chOff x="3264" y="3072"/>
              <a:chExt cx="96" cy="192"/>
            </a:xfrm>
          </p:grpSpPr>
          <p:sp>
            <p:nvSpPr>
              <p:cNvPr id="68" name="Line 17">
                <a:extLst>
                  <a:ext uri="{FF2B5EF4-FFF2-40B4-BE49-F238E27FC236}">
                    <a16:creationId xmlns:a16="http://schemas.microsoft.com/office/drawing/2014/main" id="{1B07F63E-7EC2-3842-A2FD-10725CBE54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Freeform 18">
                <a:extLst>
                  <a:ext uri="{FF2B5EF4-FFF2-40B4-BE49-F238E27FC236}">
                    <a16:creationId xmlns:a16="http://schemas.microsoft.com/office/drawing/2014/main" id="{9ED7A708-D79F-C940-9D38-73E6F5FB90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0" name="Straight Connector 69">
              <a:extLst>
                <a:ext uri="{FF2B5EF4-FFF2-40B4-BE49-F238E27FC236}">
                  <a16:creationId xmlns:a16="http://schemas.microsoft.com/office/drawing/2014/main" id="{D9A1E75A-B470-E94A-B4CC-6EF7BE45FD8C}"/>
                </a:ext>
              </a:extLst>
            </p:cNvPr>
            <p:cNvCxnSpPr>
              <a:cxnSpLocks/>
            </p:cNvCxnSpPr>
            <p:nvPr/>
          </p:nvCxnSpPr>
          <p:spPr>
            <a:xfrm>
              <a:off x="10257183" y="4979504"/>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16F23F-0678-9548-81DC-CF9D98A8669C}"/>
                </a:ext>
              </a:extLst>
            </p:cNvPr>
            <p:cNvCxnSpPr>
              <a:cxnSpLocks/>
            </p:cNvCxnSpPr>
            <p:nvPr/>
          </p:nvCxnSpPr>
          <p:spPr>
            <a:xfrm flipV="1">
              <a:off x="8932901" y="4230756"/>
              <a:ext cx="1337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A79D864C-ED33-504D-B3F9-5574BBAD5561}"/>
                </a:ext>
              </a:extLst>
            </p:cNvPr>
            <p:cNvGrpSpPr>
              <a:grpSpLocks noChangeAspect="1"/>
            </p:cNvGrpSpPr>
            <p:nvPr/>
          </p:nvGrpSpPr>
          <p:grpSpPr bwMode="auto">
            <a:xfrm>
              <a:off x="10718635" y="4904959"/>
              <a:ext cx="152400" cy="152400"/>
              <a:chOff x="1344" y="2064"/>
              <a:chExt cx="192" cy="192"/>
            </a:xfrm>
          </p:grpSpPr>
          <p:sp>
            <p:nvSpPr>
              <p:cNvPr id="73" name="Oval 14">
                <a:extLst>
                  <a:ext uri="{FF2B5EF4-FFF2-40B4-BE49-F238E27FC236}">
                    <a16:creationId xmlns:a16="http://schemas.microsoft.com/office/drawing/2014/main" id="{6429093B-42B0-5248-9700-314A8E76D4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7FCF37EE-1D9C-414D-A307-A241180C69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220">
              <a:extLst>
                <a:ext uri="{FF2B5EF4-FFF2-40B4-BE49-F238E27FC236}">
                  <a16:creationId xmlns:a16="http://schemas.microsoft.com/office/drawing/2014/main" id="{5349CB74-4FAC-1340-888D-C79C464A3CA0}"/>
                </a:ext>
              </a:extLst>
            </p:cNvPr>
            <p:cNvGrpSpPr>
              <a:grpSpLocks/>
            </p:cNvGrpSpPr>
            <p:nvPr/>
          </p:nvGrpSpPr>
          <p:grpSpPr bwMode="auto">
            <a:xfrm>
              <a:off x="9471999" y="4940127"/>
              <a:ext cx="152400" cy="304800"/>
              <a:chOff x="3264" y="3072"/>
              <a:chExt cx="96" cy="192"/>
            </a:xfrm>
          </p:grpSpPr>
          <p:sp>
            <p:nvSpPr>
              <p:cNvPr id="76" name="Line 17">
                <a:extLst>
                  <a:ext uri="{FF2B5EF4-FFF2-40B4-BE49-F238E27FC236}">
                    <a16:creationId xmlns:a16="http://schemas.microsoft.com/office/drawing/2014/main" id="{301FE1F8-9424-5144-8D78-959F9850893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Freeform 18">
                <a:extLst>
                  <a:ext uri="{FF2B5EF4-FFF2-40B4-BE49-F238E27FC236}">
                    <a16:creationId xmlns:a16="http://schemas.microsoft.com/office/drawing/2014/main" id="{66DC9496-9431-804B-8D61-1DF4D0910A9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0AE3DF4-B50B-8147-BAC5-688C53D943A8}"/>
                    </a:ext>
                  </a:extLst>
                </p:cNvPr>
                <p:cNvSpPr txBox="1"/>
                <p:nvPr/>
              </p:nvSpPr>
              <p:spPr>
                <a:xfrm>
                  <a:off x="8753064" y="3780183"/>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3" name="TextBox 82">
                  <a:extLst>
                    <a:ext uri="{FF2B5EF4-FFF2-40B4-BE49-F238E27FC236}">
                      <a16:creationId xmlns:a16="http://schemas.microsoft.com/office/drawing/2014/main" id="{F0AE3DF4-B50B-8147-BAC5-688C53D943A8}"/>
                    </a:ext>
                  </a:extLst>
                </p:cNvPr>
                <p:cNvSpPr txBox="1">
                  <a:spLocks noRot="1" noChangeAspect="1" noMove="1" noResize="1" noEditPoints="1" noAdjustHandles="1" noChangeArrowheads="1" noChangeShapeType="1" noTextEdit="1"/>
                </p:cNvSpPr>
                <p:nvPr/>
              </p:nvSpPr>
              <p:spPr>
                <a:xfrm>
                  <a:off x="8753064" y="3780183"/>
                  <a:ext cx="44156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015ADD3-5F10-AC4C-AF19-43B52130C760}"/>
                    </a:ext>
                  </a:extLst>
                </p:cNvPr>
                <p:cNvSpPr txBox="1"/>
                <p:nvPr/>
              </p:nvSpPr>
              <p:spPr>
                <a:xfrm>
                  <a:off x="9720471" y="442954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84" name="TextBox 83">
                  <a:extLst>
                    <a:ext uri="{FF2B5EF4-FFF2-40B4-BE49-F238E27FC236}">
                      <a16:creationId xmlns:a16="http://schemas.microsoft.com/office/drawing/2014/main" id="{4015ADD3-5F10-AC4C-AF19-43B52130C760}"/>
                    </a:ext>
                  </a:extLst>
                </p:cNvPr>
                <p:cNvSpPr txBox="1">
                  <a:spLocks noRot="1" noChangeAspect="1" noMove="1" noResize="1" noEditPoints="1" noAdjustHandles="1" noChangeArrowheads="1" noChangeShapeType="1" noTextEdit="1"/>
                </p:cNvSpPr>
                <p:nvPr/>
              </p:nvSpPr>
              <p:spPr>
                <a:xfrm>
                  <a:off x="9720471" y="4429540"/>
                  <a:ext cx="44156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8D788C-B266-3247-AAC7-D99AF9C994B0}"/>
                    </a:ext>
                  </a:extLst>
                </p:cNvPr>
                <p:cNvSpPr txBox="1"/>
                <p:nvPr/>
              </p:nvSpPr>
              <p:spPr>
                <a:xfrm>
                  <a:off x="9740350" y="4992758"/>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85" name="TextBox 84">
                  <a:extLst>
                    <a:ext uri="{FF2B5EF4-FFF2-40B4-BE49-F238E27FC236}">
                      <a16:creationId xmlns:a16="http://schemas.microsoft.com/office/drawing/2014/main" id="{9D8D788C-B266-3247-AAC7-D99AF9C994B0}"/>
                    </a:ext>
                  </a:extLst>
                </p:cNvPr>
                <p:cNvSpPr txBox="1">
                  <a:spLocks noRot="1" noChangeAspect="1" noMove="1" noResize="1" noEditPoints="1" noAdjustHandles="1" noChangeArrowheads="1" noChangeShapeType="1" noTextEdit="1"/>
                </p:cNvSpPr>
                <p:nvPr/>
              </p:nvSpPr>
              <p:spPr>
                <a:xfrm>
                  <a:off x="9740350" y="4992758"/>
                  <a:ext cx="44156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71F1C5A-94D0-1345-956A-954207FC9FC5}"/>
                    </a:ext>
                  </a:extLst>
                </p:cNvPr>
                <p:cNvSpPr txBox="1"/>
                <p:nvPr/>
              </p:nvSpPr>
              <p:spPr>
                <a:xfrm>
                  <a:off x="10873411" y="5237924"/>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6" name="TextBox 85">
                  <a:extLst>
                    <a:ext uri="{FF2B5EF4-FFF2-40B4-BE49-F238E27FC236}">
                      <a16:creationId xmlns:a16="http://schemas.microsoft.com/office/drawing/2014/main" id="{071F1C5A-94D0-1345-956A-954207FC9FC5}"/>
                    </a:ext>
                  </a:extLst>
                </p:cNvPr>
                <p:cNvSpPr txBox="1">
                  <a:spLocks noRot="1" noChangeAspect="1" noMove="1" noResize="1" noEditPoints="1" noAdjustHandles="1" noChangeArrowheads="1" noChangeShapeType="1" noTextEdit="1"/>
                </p:cNvSpPr>
                <p:nvPr/>
              </p:nvSpPr>
              <p:spPr>
                <a:xfrm>
                  <a:off x="10873411" y="5237924"/>
                  <a:ext cx="4415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7174B80-237C-2E42-A4EC-0F22C36381D0}"/>
                    </a:ext>
                  </a:extLst>
                </p:cNvPr>
                <p:cNvSpPr txBox="1"/>
                <p:nvPr/>
              </p:nvSpPr>
              <p:spPr>
                <a:xfrm>
                  <a:off x="10853534" y="482048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7" name="TextBox 86">
                  <a:extLst>
                    <a:ext uri="{FF2B5EF4-FFF2-40B4-BE49-F238E27FC236}">
                      <a16:creationId xmlns:a16="http://schemas.microsoft.com/office/drawing/2014/main" id="{77174B80-237C-2E42-A4EC-0F22C36381D0}"/>
                    </a:ext>
                  </a:extLst>
                </p:cNvPr>
                <p:cNvSpPr txBox="1">
                  <a:spLocks noRot="1" noChangeAspect="1" noMove="1" noResize="1" noEditPoints="1" noAdjustHandles="1" noChangeArrowheads="1" noChangeShapeType="1" noTextEdit="1"/>
                </p:cNvSpPr>
                <p:nvPr/>
              </p:nvSpPr>
              <p:spPr>
                <a:xfrm>
                  <a:off x="10853534" y="4820480"/>
                  <a:ext cx="44156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E1A46A9-05E4-8049-AA1C-933105FECA76}"/>
                    </a:ext>
                  </a:extLst>
                </p:cNvPr>
                <p:cNvSpPr txBox="1"/>
                <p:nvPr/>
              </p:nvSpPr>
              <p:spPr>
                <a:xfrm>
                  <a:off x="9104244" y="4383159"/>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xmlns="">
            <p:sp>
              <p:nvSpPr>
                <p:cNvPr id="88" name="TextBox 87">
                  <a:extLst>
                    <a:ext uri="{FF2B5EF4-FFF2-40B4-BE49-F238E27FC236}">
                      <a16:creationId xmlns:a16="http://schemas.microsoft.com/office/drawing/2014/main" id="{DE1A46A9-05E4-8049-AA1C-933105FECA76}"/>
                    </a:ext>
                  </a:extLst>
                </p:cNvPr>
                <p:cNvSpPr txBox="1">
                  <a:spLocks noRot="1" noChangeAspect="1" noMove="1" noResize="1" noEditPoints="1" noAdjustHandles="1" noChangeArrowheads="1" noChangeShapeType="1" noTextEdit="1"/>
                </p:cNvSpPr>
                <p:nvPr/>
              </p:nvSpPr>
              <p:spPr>
                <a:xfrm>
                  <a:off x="9104244" y="4383159"/>
                  <a:ext cx="441568" cy="369332"/>
                </a:xfrm>
                <a:prstGeom prst="rect">
                  <a:avLst/>
                </a:prstGeom>
                <a:blipFill>
                  <a:blip r:embed="rId1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7422094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66</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576644"/>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29904"/>
            <a:ext cx="11529391" cy="769441"/>
          </a:xfrm>
          <a:prstGeom prst="rect">
            <a:avLst/>
          </a:prstGeom>
          <a:noFill/>
        </p:spPr>
        <p:txBody>
          <a:bodyPr wrap="square" rtlCol="0">
            <a:spAutoFit/>
          </a:bodyPr>
          <a:lstStyle/>
          <a:p>
            <a:pPr algn="ctr"/>
            <a:r>
              <a:rPr lang="en-US" sz="4400" dirty="0">
                <a:latin typeface="+mj-lt"/>
              </a:rPr>
              <a:t>BJT and FET mixers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215" name="Group 214">
            <a:extLst>
              <a:ext uri="{FF2B5EF4-FFF2-40B4-BE49-F238E27FC236}">
                <a16:creationId xmlns:a16="http://schemas.microsoft.com/office/drawing/2014/main" id="{1484BF61-908D-4B4C-8D4B-FFEE26825416}"/>
              </a:ext>
            </a:extLst>
          </p:cNvPr>
          <p:cNvGrpSpPr/>
          <p:nvPr/>
        </p:nvGrpSpPr>
        <p:grpSpPr>
          <a:xfrm>
            <a:off x="8694933" y="1658620"/>
            <a:ext cx="2764280" cy="3624320"/>
            <a:chOff x="7978059" y="1042699"/>
            <a:chExt cx="2764280" cy="3624320"/>
          </a:xfrm>
        </p:grpSpPr>
        <p:grpSp>
          <p:nvGrpSpPr>
            <p:cNvPr id="17" name="Group 209">
              <a:extLst>
                <a:ext uri="{FF2B5EF4-FFF2-40B4-BE49-F238E27FC236}">
                  <a16:creationId xmlns:a16="http://schemas.microsoft.com/office/drawing/2014/main" id="{CB3F518F-C911-4144-984A-D3ACB59C14A5}"/>
                </a:ext>
              </a:extLst>
            </p:cNvPr>
            <p:cNvGrpSpPr>
              <a:grpSpLocks/>
            </p:cNvGrpSpPr>
            <p:nvPr/>
          </p:nvGrpSpPr>
          <p:grpSpPr bwMode="auto">
            <a:xfrm>
              <a:off x="8761547" y="2302264"/>
              <a:ext cx="152400" cy="762000"/>
              <a:chOff x="3935" y="1728"/>
              <a:chExt cx="96" cy="480"/>
            </a:xfrm>
          </p:grpSpPr>
          <p:sp>
            <p:nvSpPr>
              <p:cNvPr id="18" name="Arc 59">
                <a:extLst>
                  <a:ext uri="{FF2B5EF4-FFF2-40B4-BE49-F238E27FC236}">
                    <a16:creationId xmlns:a16="http://schemas.microsoft.com/office/drawing/2014/main" id="{79F42420-B6E0-B344-8EA3-78C1DBFFE8B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4B4F8DB3-A65C-D949-A7D5-57E7580A6B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44929794-199F-864A-A588-5C42430850E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0D9D40E1-41DF-8845-B9A8-58489E7A88F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80AB6230-0C8E-1244-A863-D94DCF4CBC5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B2A3E257-B7D0-194B-8DCB-4AA2566DAC6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04A885A6-3DC2-5641-88E3-3531D22C70A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9121CA0-B3DC-E64C-A673-E6E232A62BA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649E58AF-FB1D-2A4F-8161-C80A9CC4D8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B049FFF8-96C7-0845-9635-D469B4F199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B07512D0-A0BD-DD40-B708-CB318B9720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77880D2D-B5CC-3649-986E-C7B28CA6B5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3ECE13DD-EA1A-0F43-B8CE-60103C6090C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 name="TextBox 36">
              <a:extLst>
                <a:ext uri="{FF2B5EF4-FFF2-40B4-BE49-F238E27FC236}">
                  <a16:creationId xmlns:a16="http://schemas.microsoft.com/office/drawing/2014/main" id="{D255FFA7-9159-CA42-A25C-E1EE20154E25}"/>
                </a:ext>
              </a:extLst>
            </p:cNvPr>
            <p:cNvSpPr txBox="1"/>
            <p:nvPr/>
          </p:nvSpPr>
          <p:spPr>
            <a:xfrm>
              <a:off x="8476621" y="1042699"/>
              <a:ext cx="1093889" cy="369332"/>
            </a:xfrm>
            <a:prstGeom prst="rect">
              <a:avLst/>
            </a:prstGeom>
            <a:noFill/>
          </p:spPr>
          <p:txBody>
            <a:bodyPr wrap="none" rtlCol="0">
              <a:spAutoFit/>
            </a:bodyPr>
            <a:lstStyle/>
            <a:p>
              <a:r>
                <a:rPr lang="en-US" dirty="0"/>
                <a:t>FET mixer</a:t>
              </a:r>
            </a:p>
          </p:txBody>
        </p:sp>
        <p:grpSp>
          <p:nvGrpSpPr>
            <p:cNvPr id="38" name="Group 210">
              <a:extLst>
                <a:ext uri="{FF2B5EF4-FFF2-40B4-BE49-F238E27FC236}">
                  <a16:creationId xmlns:a16="http://schemas.microsoft.com/office/drawing/2014/main" id="{5777C84E-A81F-A54D-9673-6B6AFB57B56D}"/>
                </a:ext>
              </a:extLst>
            </p:cNvPr>
            <p:cNvGrpSpPr>
              <a:grpSpLocks/>
            </p:cNvGrpSpPr>
            <p:nvPr/>
          </p:nvGrpSpPr>
          <p:grpSpPr bwMode="auto">
            <a:xfrm rot="5400000">
              <a:off x="8298325" y="2707892"/>
              <a:ext cx="304800" cy="762000"/>
              <a:chOff x="3216" y="1728"/>
              <a:chExt cx="192" cy="480"/>
            </a:xfrm>
          </p:grpSpPr>
          <p:sp>
            <p:nvSpPr>
              <p:cNvPr id="101" name="Line 8">
                <a:extLst>
                  <a:ext uri="{FF2B5EF4-FFF2-40B4-BE49-F238E27FC236}">
                    <a16:creationId xmlns:a16="http://schemas.microsoft.com/office/drawing/2014/main" id="{3C77F468-EAFA-6F41-9318-4602959232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E02FD86B-00AA-F44D-BDDB-1CE2DF07E6D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1FEDFAAA-B62F-1149-8AA2-BA4EE0CD8E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44D8B1E-06AF-C147-BD59-0143810FF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39">
              <a:extLst>
                <a:ext uri="{FF2B5EF4-FFF2-40B4-BE49-F238E27FC236}">
                  <a16:creationId xmlns:a16="http://schemas.microsoft.com/office/drawing/2014/main" id="{225096FF-77BB-314D-B1E7-96C5A4C3760E}"/>
                </a:ext>
              </a:extLst>
            </p:cNvPr>
            <p:cNvGrpSpPr/>
            <p:nvPr/>
          </p:nvGrpSpPr>
          <p:grpSpPr>
            <a:xfrm>
              <a:off x="8782739" y="2473970"/>
              <a:ext cx="762000" cy="1219200"/>
              <a:chOff x="2362200" y="1905000"/>
              <a:chExt cx="762000" cy="1219200"/>
            </a:xfrm>
          </p:grpSpPr>
          <p:cxnSp>
            <p:nvCxnSpPr>
              <p:cNvPr id="92" name="Straight Connector 91">
                <a:extLst>
                  <a:ext uri="{FF2B5EF4-FFF2-40B4-BE49-F238E27FC236}">
                    <a16:creationId xmlns:a16="http://schemas.microsoft.com/office/drawing/2014/main" id="{0CE05387-E260-3144-BEE8-C178DCB2DC98}"/>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BFB06DDA-2769-ED4C-99EF-E69199D81C22}"/>
                  </a:ext>
                </a:extLst>
              </p:cNvPr>
              <p:cNvCxnSpPr/>
              <p:nvPr/>
            </p:nvCxnSpPr>
            <p:spPr bwMode="auto">
              <a:xfrm>
                <a:off x="3113183"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2C140FFA-6E06-E74D-9627-208E52B7CEBA}"/>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AF288C95-9585-AE4D-BB16-DF173C8CC6D6}"/>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F82F6D1C-5740-0740-928A-1A42632BE680}"/>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Arrow Connector 96">
                <a:extLst>
                  <a:ext uri="{FF2B5EF4-FFF2-40B4-BE49-F238E27FC236}">
                    <a16:creationId xmlns:a16="http://schemas.microsoft.com/office/drawing/2014/main" id="{C43F590E-E551-C146-889E-113C8862C97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8" name="TextBox 97">
                <a:extLst>
                  <a:ext uri="{FF2B5EF4-FFF2-40B4-BE49-F238E27FC236}">
                    <a16:creationId xmlns:a16="http://schemas.microsoft.com/office/drawing/2014/main" id="{D70E3C61-00D8-1445-BE2C-71DF436A417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9" name="TextBox 98">
                <a:extLst>
                  <a:ext uri="{FF2B5EF4-FFF2-40B4-BE49-F238E27FC236}">
                    <a16:creationId xmlns:a16="http://schemas.microsoft.com/office/drawing/2014/main" id="{A76E8216-953C-5245-AA88-42CADF5D8E9D}"/>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0" name="TextBox 99">
                <a:extLst>
                  <a:ext uri="{FF2B5EF4-FFF2-40B4-BE49-F238E27FC236}">
                    <a16:creationId xmlns:a16="http://schemas.microsoft.com/office/drawing/2014/main" id="{E29A2367-3E01-EE41-AFC8-1C59BCFABE91}"/>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41" name="Group 220">
              <a:extLst>
                <a:ext uri="{FF2B5EF4-FFF2-40B4-BE49-F238E27FC236}">
                  <a16:creationId xmlns:a16="http://schemas.microsoft.com/office/drawing/2014/main" id="{59F97E2F-392A-5442-ABB9-035E13C7CFE1}"/>
                </a:ext>
              </a:extLst>
            </p:cNvPr>
            <p:cNvGrpSpPr>
              <a:grpSpLocks/>
            </p:cNvGrpSpPr>
            <p:nvPr/>
          </p:nvGrpSpPr>
          <p:grpSpPr bwMode="auto">
            <a:xfrm>
              <a:off x="8750087" y="3790728"/>
              <a:ext cx="152400" cy="304800"/>
              <a:chOff x="3264" y="3072"/>
              <a:chExt cx="96" cy="192"/>
            </a:xfrm>
          </p:grpSpPr>
          <p:sp>
            <p:nvSpPr>
              <p:cNvPr id="90" name="Line 17">
                <a:extLst>
                  <a:ext uri="{FF2B5EF4-FFF2-40B4-BE49-F238E27FC236}">
                    <a16:creationId xmlns:a16="http://schemas.microsoft.com/office/drawing/2014/main" id="{A2BD1F4C-377C-7449-B6E1-7BF8E71783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1" name="Freeform 18">
                <a:extLst>
                  <a:ext uri="{FF2B5EF4-FFF2-40B4-BE49-F238E27FC236}">
                    <a16:creationId xmlns:a16="http://schemas.microsoft.com/office/drawing/2014/main" id="{A40CC255-201A-6A44-B941-B0548BE7EC3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42" name="Group 13">
              <a:extLst>
                <a:ext uri="{FF2B5EF4-FFF2-40B4-BE49-F238E27FC236}">
                  <a16:creationId xmlns:a16="http://schemas.microsoft.com/office/drawing/2014/main" id="{6CC7033B-EF65-C640-B01D-9093666019EF}"/>
                </a:ext>
              </a:extLst>
            </p:cNvPr>
            <p:cNvGrpSpPr>
              <a:grpSpLocks noChangeAspect="1"/>
            </p:cNvGrpSpPr>
            <p:nvPr/>
          </p:nvGrpSpPr>
          <p:grpSpPr bwMode="auto">
            <a:xfrm>
              <a:off x="8752900" y="3012694"/>
              <a:ext cx="152400" cy="152400"/>
              <a:chOff x="1344" y="2064"/>
              <a:chExt cx="192" cy="192"/>
            </a:xfrm>
          </p:grpSpPr>
          <p:sp>
            <p:nvSpPr>
              <p:cNvPr id="88" name="Oval 14">
                <a:extLst>
                  <a:ext uri="{FF2B5EF4-FFF2-40B4-BE49-F238E27FC236}">
                    <a16:creationId xmlns:a16="http://schemas.microsoft.com/office/drawing/2014/main" id="{D7C1F85E-0795-EA4A-90CE-6CCDE0E4DA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EAAE652F-6984-B04D-8271-12BDD8C2823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 name="Group 210">
              <a:extLst>
                <a:ext uri="{FF2B5EF4-FFF2-40B4-BE49-F238E27FC236}">
                  <a16:creationId xmlns:a16="http://schemas.microsoft.com/office/drawing/2014/main" id="{78D56462-46B5-2142-A056-981534CC3D0B}"/>
                </a:ext>
              </a:extLst>
            </p:cNvPr>
            <p:cNvGrpSpPr>
              <a:grpSpLocks/>
            </p:cNvGrpSpPr>
            <p:nvPr/>
          </p:nvGrpSpPr>
          <p:grpSpPr bwMode="auto">
            <a:xfrm rot="5400000">
              <a:off x="9762461" y="2098489"/>
              <a:ext cx="304800" cy="762000"/>
              <a:chOff x="3216" y="1728"/>
              <a:chExt cx="192" cy="480"/>
            </a:xfrm>
          </p:grpSpPr>
          <p:sp>
            <p:nvSpPr>
              <p:cNvPr id="84" name="Line 8">
                <a:extLst>
                  <a:ext uri="{FF2B5EF4-FFF2-40B4-BE49-F238E27FC236}">
                    <a16:creationId xmlns:a16="http://schemas.microsoft.com/office/drawing/2014/main" id="{278C8F97-0677-3E4D-8EBD-FB5F2B89326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9">
                <a:extLst>
                  <a:ext uri="{FF2B5EF4-FFF2-40B4-BE49-F238E27FC236}">
                    <a16:creationId xmlns:a16="http://schemas.microsoft.com/office/drawing/2014/main" id="{EAB6022A-DB72-D84F-A6C9-2813C06ADE3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0">
                <a:extLst>
                  <a:ext uri="{FF2B5EF4-FFF2-40B4-BE49-F238E27FC236}">
                    <a16:creationId xmlns:a16="http://schemas.microsoft.com/office/drawing/2014/main" id="{15230B3E-6162-0F40-B838-D3A99F0E1B8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
                <a:extLst>
                  <a:ext uri="{FF2B5EF4-FFF2-40B4-BE49-F238E27FC236}">
                    <a16:creationId xmlns:a16="http://schemas.microsoft.com/office/drawing/2014/main" id="{88D062F1-48AF-1242-A5F1-6EF7A0528B0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 name="Freeform 12">
              <a:extLst>
                <a:ext uri="{FF2B5EF4-FFF2-40B4-BE49-F238E27FC236}">
                  <a16:creationId xmlns:a16="http://schemas.microsoft.com/office/drawing/2014/main" id="{0B84B576-F079-824E-9937-A1CB53A31F90}"/>
                </a:ext>
              </a:extLst>
            </p:cNvPr>
            <p:cNvSpPr>
              <a:spLocks noChangeAspect="1"/>
            </p:cNvSpPr>
            <p:nvPr/>
          </p:nvSpPr>
          <p:spPr bwMode="auto">
            <a:xfrm>
              <a:off x="8750083" y="30935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7" name="Group 13">
              <a:extLst>
                <a:ext uri="{FF2B5EF4-FFF2-40B4-BE49-F238E27FC236}">
                  <a16:creationId xmlns:a16="http://schemas.microsoft.com/office/drawing/2014/main" id="{BF4E138E-99B0-B241-BB71-24EF9E04E4B2}"/>
                </a:ext>
              </a:extLst>
            </p:cNvPr>
            <p:cNvGrpSpPr>
              <a:grpSpLocks noChangeAspect="1"/>
            </p:cNvGrpSpPr>
            <p:nvPr/>
          </p:nvGrpSpPr>
          <p:grpSpPr bwMode="auto">
            <a:xfrm>
              <a:off x="8034443" y="3023579"/>
              <a:ext cx="152400" cy="152400"/>
              <a:chOff x="1344" y="2064"/>
              <a:chExt cx="192" cy="192"/>
            </a:xfrm>
          </p:grpSpPr>
          <p:sp>
            <p:nvSpPr>
              <p:cNvPr id="82" name="Oval 14">
                <a:extLst>
                  <a:ext uri="{FF2B5EF4-FFF2-40B4-BE49-F238E27FC236}">
                    <a16:creationId xmlns:a16="http://schemas.microsoft.com/office/drawing/2014/main" id="{1A9D61D5-03B4-D942-BD78-00893511F29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DF565E05-3E37-5846-96DA-F25A2DF0F2E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13">
              <a:extLst>
                <a:ext uri="{FF2B5EF4-FFF2-40B4-BE49-F238E27FC236}">
                  <a16:creationId xmlns:a16="http://schemas.microsoft.com/office/drawing/2014/main" id="{DC0DE77B-8183-D643-9046-DC7B354AAAE2}"/>
                </a:ext>
              </a:extLst>
            </p:cNvPr>
            <p:cNvGrpSpPr>
              <a:grpSpLocks noChangeAspect="1"/>
            </p:cNvGrpSpPr>
            <p:nvPr/>
          </p:nvGrpSpPr>
          <p:grpSpPr bwMode="auto">
            <a:xfrm>
              <a:off x="10233355" y="2400727"/>
              <a:ext cx="152400" cy="152400"/>
              <a:chOff x="1344" y="2064"/>
              <a:chExt cx="192" cy="192"/>
            </a:xfrm>
          </p:grpSpPr>
          <p:sp>
            <p:nvSpPr>
              <p:cNvPr id="80" name="Oval 14">
                <a:extLst>
                  <a:ext uri="{FF2B5EF4-FFF2-40B4-BE49-F238E27FC236}">
                    <a16:creationId xmlns:a16="http://schemas.microsoft.com/office/drawing/2014/main" id="{6D4F8148-40BE-C645-B786-82EEE826080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15">
                <a:extLst>
                  <a:ext uri="{FF2B5EF4-FFF2-40B4-BE49-F238E27FC236}">
                    <a16:creationId xmlns:a16="http://schemas.microsoft.com/office/drawing/2014/main" id="{70C1CA47-C0DB-1B4A-885B-7A4BBEE1D4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12">
              <a:extLst>
                <a:ext uri="{FF2B5EF4-FFF2-40B4-BE49-F238E27FC236}">
                  <a16:creationId xmlns:a16="http://schemas.microsoft.com/office/drawing/2014/main" id="{AC9FE2C1-64F5-3E4C-9E4E-DEBF958E7F03}"/>
                </a:ext>
              </a:extLst>
            </p:cNvPr>
            <p:cNvSpPr>
              <a:spLocks noChangeAspect="1"/>
            </p:cNvSpPr>
            <p:nvPr/>
          </p:nvSpPr>
          <p:spPr bwMode="auto">
            <a:xfrm>
              <a:off x="9468537" y="36269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1" name="Straight Connector 50">
              <a:extLst>
                <a:ext uri="{FF2B5EF4-FFF2-40B4-BE49-F238E27FC236}">
                  <a16:creationId xmlns:a16="http://schemas.microsoft.com/office/drawing/2014/main" id="{E2E14B4D-8330-064E-89DB-500627E552A9}"/>
                </a:ext>
              </a:extLst>
            </p:cNvPr>
            <p:cNvCxnSpPr/>
            <p:nvPr/>
          </p:nvCxnSpPr>
          <p:spPr>
            <a:xfrm flipV="1">
              <a:off x="8816109" y="173282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220">
              <a:extLst>
                <a:ext uri="{FF2B5EF4-FFF2-40B4-BE49-F238E27FC236}">
                  <a16:creationId xmlns:a16="http://schemas.microsoft.com/office/drawing/2014/main" id="{6C1C90D7-4BF9-2F47-B994-94C6ADB66945}"/>
                </a:ext>
              </a:extLst>
            </p:cNvPr>
            <p:cNvGrpSpPr>
              <a:grpSpLocks/>
            </p:cNvGrpSpPr>
            <p:nvPr/>
          </p:nvGrpSpPr>
          <p:grpSpPr bwMode="auto">
            <a:xfrm>
              <a:off x="9467352" y="4362219"/>
              <a:ext cx="152400" cy="304800"/>
              <a:chOff x="3257" y="3072"/>
              <a:chExt cx="96" cy="192"/>
            </a:xfrm>
          </p:grpSpPr>
          <p:sp>
            <p:nvSpPr>
              <p:cNvPr id="78" name="Line 17">
                <a:extLst>
                  <a:ext uri="{FF2B5EF4-FFF2-40B4-BE49-F238E27FC236}">
                    <a16:creationId xmlns:a16="http://schemas.microsoft.com/office/drawing/2014/main" id="{B423656E-AC4A-7B43-8B4F-178EAFF1D21C}"/>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0184AD8E-0063-9F45-AAAC-216C9D3AA300}"/>
                  </a:ext>
                </a:extLst>
              </p:cNvPr>
              <p:cNvSpPr>
                <a:spLocks noChangeAspect="1"/>
              </p:cNvSpPr>
              <p:nvPr/>
            </p:nvSpPr>
            <p:spPr bwMode="auto">
              <a:xfrm>
                <a:off x="3257"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BC80F9-1E4D-D741-9A5C-1754C880F874}"/>
                    </a:ext>
                  </a:extLst>
                </p:cNvPr>
                <p:cNvSpPr txBox="1"/>
                <p:nvPr/>
              </p:nvSpPr>
              <p:spPr>
                <a:xfrm>
                  <a:off x="8159622" y="325392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57" name="TextBox 56">
                  <a:extLst>
                    <a:ext uri="{FF2B5EF4-FFF2-40B4-BE49-F238E27FC236}">
                      <a16:creationId xmlns:a16="http://schemas.microsoft.com/office/drawing/2014/main" id="{A8BC80F9-1E4D-D741-9A5C-1754C880F874}"/>
                    </a:ext>
                  </a:extLst>
                </p:cNvPr>
                <p:cNvSpPr txBox="1">
                  <a:spLocks noRot="1" noChangeAspect="1" noMove="1" noResize="1" noEditPoints="1" noAdjustHandles="1" noChangeArrowheads="1" noChangeShapeType="1" noTextEdit="1"/>
                </p:cNvSpPr>
                <p:nvPr/>
              </p:nvSpPr>
              <p:spPr>
                <a:xfrm>
                  <a:off x="8159622" y="3253929"/>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0D64BD8-E123-4343-B593-6B776D67674E}"/>
                    </a:ext>
                  </a:extLst>
                </p:cNvPr>
                <p:cNvSpPr txBox="1"/>
                <p:nvPr/>
              </p:nvSpPr>
              <p:spPr>
                <a:xfrm>
                  <a:off x="8867191" y="34481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58" name="TextBox 57">
                  <a:extLst>
                    <a:ext uri="{FF2B5EF4-FFF2-40B4-BE49-F238E27FC236}">
                      <a16:creationId xmlns:a16="http://schemas.microsoft.com/office/drawing/2014/main" id="{10D64BD8-E123-4343-B593-6B776D67674E}"/>
                    </a:ext>
                  </a:extLst>
                </p:cNvPr>
                <p:cNvSpPr txBox="1">
                  <a:spLocks noRot="1" noChangeAspect="1" noMove="1" noResize="1" noEditPoints="1" noAdjustHandles="1" noChangeArrowheads="1" noChangeShapeType="1" noTextEdit="1"/>
                </p:cNvSpPr>
                <p:nvPr/>
              </p:nvSpPr>
              <p:spPr>
                <a:xfrm>
                  <a:off x="8867191" y="34481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AA98F2B-5C5A-D74F-BAFE-06471FD68C0B}"/>
                    </a:ext>
                  </a:extLst>
                </p:cNvPr>
                <p:cNvSpPr txBox="1"/>
                <p:nvPr/>
              </p:nvSpPr>
              <p:spPr>
                <a:xfrm>
                  <a:off x="9073485" y="387304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60" name="TextBox 59">
                  <a:extLst>
                    <a:ext uri="{FF2B5EF4-FFF2-40B4-BE49-F238E27FC236}">
                      <a16:creationId xmlns:a16="http://schemas.microsoft.com/office/drawing/2014/main" id="{DAA98F2B-5C5A-D74F-BAFE-06471FD68C0B}"/>
                    </a:ext>
                  </a:extLst>
                </p:cNvPr>
                <p:cNvSpPr txBox="1">
                  <a:spLocks noRot="1" noChangeAspect="1" noMove="1" noResize="1" noEditPoints="1" noAdjustHandles="1" noChangeArrowheads="1" noChangeShapeType="1" noTextEdit="1"/>
                </p:cNvSpPr>
                <p:nvPr/>
              </p:nvSpPr>
              <p:spPr>
                <a:xfrm>
                  <a:off x="9073485" y="3873046"/>
                  <a:ext cx="633999" cy="369332"/>
                </a:xfrm>
                <a:prstGeom prst="rect">
                  <a:avLst/>
                </a:prstGeom>
                <a:blipFill>
                  <a:blip r:embed="rId5"/>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EC29EFAD-487C-614D-B352-B2904BB7BDAD}"/>
                </a:ext>
              </a:extLst>
            </p:cNvPr>
            <p:cNvCxnSpPr>
              <a:cxnSpLocks/>
            </p:cNvCxnSpPr>
            <p:nvPr/>
          </p:nvCxnSpPr>
          <p:spPr>
            <a:xfrm flipV="1">
              <a:off x="9205953" y="147451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13">
              <a:extLst>
                <a:ext uri="{FF2B5EF4-FFF2-40B4-BE49-F238E27FC236}">
                  <a16:creationId xmlns:a16="http://schemas.microsoft.com/office/drawing/2014/main" id="{B7492192-3060-E746-8F06-0C636EC9052D}"/>
                </a:ext>
              </a:extLst>
            </p:cNvPr>
            <p:cNvGrpSpPr>
              <a:grpSpLocks noChangeAspect="1"/>
            </p:cNvGrpSpPr>
            <p:nvPr/>
          </p:nvGrpSpPr>
          <p:grpSpPr bwMode="auto">
            <a:xfrm>
              <a:off x="9124685" y="1417520"/>
              <a:ext cx="152400" cy="152400"/>
              <a:chOff x="1344" y="2064"/>
              <a:chExt cx="192" cy="192"/>
            </a:xfrm>
          </p:grpSpPr>
          <p:sp>
            <p:nvSpPr>
              <p:cNvPr id="70" name="Oval 14">
                <a:extLst>
                  <a:ext uri="{FF2B5EF4-FFF2-40B4-BE49-F238E27FC236}">
                    <a16:creationId xmlns:a16="http://schemas.microsoft.com/office/drawing/2014/main" id="{5B7A09B4-A935-A142-A278-D9450CBD6CD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15">
                <a:extLst>
                  <a:ext uri="{FF2B5EF4-FFF2-40B4-BE49-F238E27FC236}">
                    <a16:creationId xmlns:a16="http://schemas.microsoft.com/office/drawing/2014/main" id="{D8B920F5-31F6-DD4B-9944-3F80F0B6CA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5" name="Straight Connector 64">
              <a:extLst>
                <a:ext uri="{FF2B5EF4-FFF2-40B4-BE49-F238E27FC236}">
                  <a16:creationId xmlns:a16="http://schemas.microsoft.com/office/drawing/2014/main" id="{E3C3A7FB-BA5E-9A41-96C7-77AE9F70C7BC}"/>
                </a:ext>
              </a:extLst>
            </p:cNvPr>
            <p:cNvCxnSpPr>
              <a:cxnSpLocks/>
            </p:cNvCxnSpPr>
            <p:nvPr/>
          </p:nvCxnSpPr>
          <p:spPr>
            <a:xfrm flipV="1">
              <a:off x="8836333" y="1732824"/>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2A6D82-DCEF-E44F-AC47-82BE761D02B2}"/>
                    </a:ext>
                  </a:extLst>
                </p:cNvPr>
                <p:cNvSpPr txBox="1"/>
                <p:nvPr/>
              </p:nvSpPr>
              <p:spPr>
                <a:xfrm>
                  <a:off x="7978059" y="2700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66" name="TextBox 65">
                  <a:extLst>
                    <a:ext uri="{FF2B5EF4-FFF2-40B4-BE49-F238E27FC236}">
                      <a16:creationId xmlns:a16="http://schemas.microsoft.com/office/drawing/2014/main" id="{352A6D82-DCEF-E44F-AC47-82BE761D02B2}"/>
                    </a:ext>
                  </a:extLst>
                </p:cNvPr>
                <p:cNvSpPr txBox="1">
                  <a:spLocks noRot="1" noChangeAspect="1" noMove="1" noResize="1" noEditPoints="1" noAdjustHandles="1" noChangeArrowheads="1" noChangeShapeType="1" noTextEdit="1"/>
                </p:cNvSpPr>
                <p:nvPr/>
              </p:nvSpPr>
              <p:spPr>
                <a:xfrm>
                  <a:off x="7978059" y="2700566"/>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8C1ED4-A9B0-F845-8C82-377EFD09C017}"/>
                    </a:ext>
                  </a:extLst>
                </p:cNvPr>
                <p:cNvSpPr txBox="1"/>
                <p:nvPr/>
              </p:nvSpPr>
              <p:spPr>
                <a:xfrm>
                  <a:off x="10101712" y="204718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67" name="TextBox 66">
                  <a:extLst>
                    <a:ext uri="{FF2B5EF4-FFF2-40B4-BE49-F238E27FC236}">
                      <a16:creationId xmlns:a16="http://schemas.microsoft.com/office/drawing/2014/main" id="{C18C1ED4-A9B0-F845-8C82-377EFD09C017}"/>
                    </a:ext>
                  </a:extLst>
                </p:cNvPr>
                <p:cNvSpPr txBox="1">
                  <a:spLocks noRot="1" noChangeAspect="1" noMove="1" noResize="1" noEditPoints="1" noAdjustHandles="1" noChangeArrowheads="1" noChangeShapeType="1" noTextEdit="1"/>
                </p:cNvSpPr>
                <p:nvPr/>
              </p:nvSpPr>
              <p:spPr>
                <a:xfrm>
                  <a:off x="10101712" y="2047181"/>
                  <a:ext cx="63399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367F147-E9CD-384D-8616-C48663EDDA6E}"/>
                    </a:ext>
                  </a:extLst>
                </p:cNvPr>
                <p:cNvSpPr txBox="1"/>
                <p:nvPr/>
              </p:nvSpPr>
              <p:spPr>
                <a:xfrm>
                  <a:off x="9349653" y="125862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68" name="TextBox 67">
                  <a:extLst>
                    <a:ext uri="{FF2B5EF4-FFF2-40B4-BE49-F238E27FC236}">
                      <a16:creationId xmlns:a16="http://schemas.microsoft.com/office/drawing/2014/main" id="{D367F147-E9CD-384D-8616-C48663EDDA6E}"/>
                    </a:ext>
                  </a:extLst>
                </p:cNvPr>
                <p:cNvSpPr txBox="1">
                  <a:spLocks noRot="1" noChangeAspect="1" noMove="1" noResize="1" noEditPoints="1" noAdjustHandles="1" noChangeArrowheads="1" noChangeShapeType="1" noTextEdit="1"/>
                </p:cNvSpPr>
                <p:nvPr/>
              </p:nvSpPr>
              <p:spPr>
                <a:xfrm>
                  <a:off x="9349653" y="1258628"/>
                  <a:ext cx="633999" cy="369332"/>
                </a:xfrm>
                <a:prstGeom prst="rect">
                  <a:avLst/>
                </a:prstGeom>
                <a:blipFill>
                  <a:blip r:embed="rId8"/>
                  <a:stretch>
                    <a:fillRect/>
                  </a:stretch>
                </a:blipFill>
              </p:spPr>
              <p:txBody>
                <a:bodyPr/>
                <a:lstStyle/>
                <a:p>
                  <a:r>
                    <a:rPr lang="en-US">
                      <a:noFill/>
                    </a:rPr>
                    <a:t> </a:t>
                  </a:r>
                </a:p>
              </p:txBody>
            </p:sp>
          </mc:Fallback>
        </mc:AlternateContent>
        <p:grpSp>
          <p:nvGrpSpPr>
            <p:cNvPr id="106" name="Group 210">
              <a:extLst>
                <a:ext uri="{FF2B5EF4-FFF2-40B4-BE49-F238E27FC236}">
                  <a16:creationId xmlns:a16="http://schemas.microsoft.com/office/drawing/2014/main" id="{5ABDA9C3-7932-174A-A249-115C8123FA2C}"/>
                </a:ext>
              </a:extLst>
            </p:cNvPr>
            <p:cNvGrpSpPr>
              <a:grpSpLocks/>
            </p:cNvGrpSpPr>
            <p:nvPr/>
          </p:nvGrpSpPr>
          <p:grpSpPr bwMode="auto">
            <a:xfrm>
              <a:off x="9380621" y="1741963"/>
              <a:ext cx="304800" cy="762000"/>
              <a:chOff x="3216" y="1728"/>
              <a:chExt cx="192" cy="480"/>
            </a:xfrm>
          </p:grpSpPr>
          <p:sp>
            <p:nvSpPr>
              <p:cNvPr id="107" name="Line 8">
                <a:extLst>
                  <a:ext uri="{FF2B5EF4-FFF2-40B4-BE49-F238E27FC236}">
                    <a16:creationId xmlns:a16="http://schemas.microsoft.com/office/drawing/2014/main" id="{6C99D811-7063-644C-A743-6028E7DF727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9">
                <a:extLst>
                  <a:ext uri="{FF2B5EF4-FFF2-40B4-BE49-F238E27FC236}">
                    <a16:creationId xmlns:a16="http://schemas.microsoft.com/office/drawing/2014/main" id="{0AC1DD38-9BCE-0849-8A20-2F87DA4F6D6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
                <a:extLst>
                  <a:ext uri="{FF2B5EF4-FFF2-40B4-BE49-F238E27FC236}">
                    <a16:creationId xmlns:a16="http://schemas.microsoft.com/office/drawing/2014/main" id="{606B97DF-E0DC-B148-874F-27EA7B77309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1">
                <a:extLst>
                  <a:ext uri="{FF2B5EF4-FFF2-40B4-BE49-F238E27FC236}">
                    <a16:creationId xmlns:a16="http://schemas.microsoft.com/office/drawing/2014/main" id="{065D91F9-2B66-4549-AA0F-248004897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1" name="Group 210">
              <a:extLst>
                <a:ext uri="{FF2B5EF4-FFF2-40B4-BE49-F238E27FC236}">
                  <a16:creationId xmlns:a16="http://schemas.microsoft.com/office/drawing/2014/main" id="{38EAA3D9-E52A-324F-BF17-79945F33ADBC}"/>
                </a:ext>
              </a:extLst>
            </p:cNvPr>
            <p:cNvGrpSpPr>
              <a:grpSpLocks/>
            </p:cNvGrpSpPr>
            <p:nvPr/>
          </p:nvGrpSpPr>
          <p:grpSpPr bwMode="auto">
            <a:xfrm rot="5400000">
              <a:off x="9738055" y="2853395"/>
              <a:ext cx="304800" cy="762000"/>
              <a:chOff x="3216" y="1728"/>
              <a:chExt cx="192" cy="480"/>
            </a:xfrm>
          </p:grpSpPr>
          <p:sp>
            <p:nvSpPr>
              <p:cNvPr id="112" name="Line 8">
                <a:extLst>
                  <a:ext uri="{FF2B5EF4-FFF2-40B4-BE49-F238E27FC236}">
                    <a16:creationId xmlns:a16="http://schemas.microsoft.com/office/drawing/2014/main" id="{BB1CD36F-2021-F84E-863D-83B5F36FAB3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27400597-C8F1-C74C-AF70-1484FFA18A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5DD23070-E78F-EE4C-93A5-75BF71DD3A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6EF163CB-2BD7-614C-BDEB-314421E0AC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 name="Group 13">
              <a:extLst>
                <a:ext uri="{FF2B5EF4-FFF2-40B4-BE49-F238E27FC236}">
                  <a16:creationId xmlns:a16="http://schemas.microsoft.com/office/drawing/2014/main" id="{0FB20316-7F37-8140-AA4E-4C2A68D24698}"/>
                </a:ext>
              </a:extLst>
            </p:cNvPr>
            <p:cNvGrpSpPr>
              <a:grpSpLocks noChangeAspect="1"/>
            </p:cNvGrpSpPr>
            <p:nvPr/>
          </p:nvGrpSpPr>
          <p:grpSpPr bwMode="auto">
            <a:xfrm>
              <a:off x="10200227" y="3187578"/>
              <a:ext cx="152400" cy="158750"/>
              <a:chOff x="1344" y="2112"/>
              <a:chExt cx="192" cy="200"/>
            </a:xfrm>
          </p:grpSpPr>
          <p:sp>
            <p:nvSpPr>
              <p:cNvPr id="117" name="Oval 14">
                <a:extLst>
                  <a:ext uri="{FF2B5EF4-FFF2-40B4-BE49-F238E27FC236}">
                    <a16:creationId xmlns:a16="http://schemas.microsoft.com/office/drawing/2014/main" id="{1E6D2C6C-4D11-6C4F-B6A9-124B0E8FA9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5">
                <a:extLst>
                  <a:ext uri="{FF2B5EF4-FFF2-40B4-BE49-F238E27FC236}">
                    <a16:creationId xmlns:a16="http://schemas.microsoft.com/office/drawing/2014/main" id="{7135BD03-C223-9D4E-92CD-CD87E64FA987}"/>
                  </a:ext>
                </a:extLst>
              </p:cNvPr>
              <p:cNvSpPr>
                <a:spLocks noChangeAspect="1" noChangeArrowheads="1"/>
              </p:cNvSpPr>
              <p:nvPr/>
            </p:nvSpPr>
            <p:spPr bwMode="auto">
              <a:xfrm>
                <a:off x="1344" y="212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4A2E08D-CD12-2E46-9D38-10C297B7D39E}"/>
                    </a:ext>
                  </a:extLst>
                </p:cNvPr>
                <p:cNvSpPr txBox="1"/>
                <p:nvPr/>
              </p:nvSpPr>
              <p:spPr>
                <a:xfrm>
                  <a:off x="10108340" y="329057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119" name="TextBox 118">
                  <a:extLst>
                    <a:ext uri="{FF2B5EF4-FFF2-40B4-BE49-F238E27FC236}">
                      <a16:creationId xmlns:a16="http://schemas.microsoft.com/office/drawing/2014/main" id="{A4A2E08D-CD12-2E46-9D38-10C297B7D39E}"/>
                    </a:ext>
                  </a:extLst>
                </p:cNvPr>
                <p:cNvSpPr txBox="1">
                  <a:spLocks noRot="1" noChangeAspect="1" noMove="1" noResize="1" noEditPoints="1" noAdjustHandles="1" noChangeArrowheads="1" noChangeShapeType="1" noTextEdit="1"/>
                </p:cNvSpPr>
                <p:nvPr/>
              </p:nvSpPr>
              <p:spPr>
                <a:xfrm>
                  <a:off x="10108340" y="3290570"/>
                  <a:ext cx="633999" cy="369332"/>
                </a:xfrm>
                <a:prstGeom prst="rect">
                  <a:avLst/>
                </a:prstGeom>
                <a:blipFill>
                  <a:blip r:embed="rId9"/>
                  <a:stretch>
                    <a:fillRect/>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B5A2A6A6-6C7E-B641-8641-A09332BA84A0}"/>
              </a:ext>
            </a:extLst>
          </p:cNvPr>
          <p:cNvGrpSpPr/>
          <p:nvPr/>
        </p:nvGrpSpPr>
        <p:grpSpPr>
          <a:xfrm>
            <a:off x="540394" y="1988662"/>
            <a:ext cx="3650089" cy="3452137"/>
            <a:chOff x="540394" y="1988662"/>
            <a:chExt cx="3650089" cy="3452137"/>
          </a:xfrm>
        </p:grpSpPr>
        <p:sp>
          <p:nvSpPr>
            <p:cNvPr id="105" name="TextBox 104">
              <a:extLst>
                <a:ext uri="{FF2B5EF4-FFF2-40B4-BE49-F238E27FC236}">
                  <a16:creationId xmlns:a16="http://schemas.microsoft.com/office/drawing/2014/main" id="{A7DD109E-77DF-7543-8730-80CB5D46DD2E}"/>
                </a:ext>
              </a:extLst>
            </p:cNvPr>
            <p:cNvSpPr txBox="1"/>
            <p:nvPr/>
          </p:nvSpPr>
          <p:spPr>
            <a:xfrm>
              <a:off x="1322132" y="1988662"/>
              <a:ext cx="1074653" cy="369332"/>
            </a:xfrm>
            <a:prstGeom prst="rect">
              <a:avLst/>
            </a:prstGeom>
            <a:noFill/>
          </p:spPr>
          <p:txBody>
            <a:bodyPr wrap="none" rtlCol="0">
              <a:spAutoFit/>
            </a:bodyPr>
            <a:lstStyle/>
            <a:p>
              <a:r>
                <a:rPr lang="en-US" dirty="0"/>
                <a:t>BJT mixer</a:t>
              </a:r>
            </a:p>
          </p:txBody>
        </p:sp>
        <p:grpSp>
          <p:nvGrpSpPr>
            <p:cNvPr id="125" name="Group 209">
              <a:extLst>
                <a:ext uri="{FF2B5EF4-FFF2-40B4-BE49-F238E27FC236}">
                  <a16:creationId xmlns:a16="http://schemas.microsoft.com/office/drawing/2014/main" id="{F588259B-217C-1D43-B44D-76356E70A3A6}"/>
                </a:ext>
              </a:extLst>
            </p:cNvPr>
            <p:cNvGrpSpPr>
              <a:grpSpLocks/>
            </p:cNvGrpSpPr>
            <p:nvPr/>
          </p:nvGrpSpPr>
          <p:grpSpPr bwMode="auto">
            <a:xfrm>
              <a:off x="2057809" y="3052093"/>
              <a:ext cx="152400" cy="762000"/>
              <a:chOff x="3935" y="1728"/>
              <a:chExt cx="96" cy="480"/>
            </a:xfrm>
          </p:grpSpPr>
          <p:sp>
            <p:nvSpPr>
              <p:cNvPr id="126" name="Arc 59">
                <a:extLst>
                  <a:ext uri="{FF2B5EF4-FFF2-40B4-BE49-F238E27FC236}">
                    <a16:creationId xmlns:a16="http://schemas.microsoft.com/office/drawing/2014/main" id="{791F562D-5E15-CC43-8B01-B67989B75A9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0">
                <a:extLst>
                  <a:ext uri="{FF2B5EF4-FFF2-40B4-BE49-F238E27FC236}">
                    <a16:creationId xmlns:a16="http://schemas.microsoft.com/office/drawing/2014/main" id="{5061E1CF-47DB-3A46-8875-5CAFA13A4C8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61">
                <a:extLst>
                  <a:ext uri="{FF2B5EF4-FFF2-40B4-BE49-F238E27FC236}">
                    <a16:creationId xmlns:a16="http://schemas.microsoft.com/office/drawing/2014/main" id="{03BBF630-EECD-684A-90D1-8567AED3AF6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62">
                <a:extLst>
                  <a:ext uri="{FF2B5EF4-FFF2-40B4-BE49-F238E27FC236}">
                    <a16:creationId xmlns:a16="http://schemas.microsoft.com/office/drawing/2014/main" id="{71DDA873-F170-3B44-BF00-8D2FA6A9E7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Line 63">
                <a:extLst>
                  <a:ext uri="{FF2B5EF4-FFF2-40B4-BE49-F238E27FC236}">
                    <a16:creationId xmlns:a16="http://schemas.microsoft.com/office/drawing/2014/main" id="{4974E285-4A4B-2140-A1F0-25618063036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64">
                <a:extLst>
                  <a:ext uri="{FF2B5EF4-FFF2-40B4-BE49-F238E27FC236}">
                    <a16:creationId xmlns:a16="http://schemas.microsoft.com/office/drawing/2014/main" id="{2DCCAF3D-EC2A-1043-8E04-2763DBC75F7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Arc 65">
                <a:extLst>
                  <a:ext uri="{FF2B5EF4-FFF2-40B4-BE49-F238E27FC236}">
                    <a16:creationId xmlns:a16="http://schemas.microsoft.com/office/drawing/2014/main" id="{B761C7A0-61EA-BD4F-AE87-89E497C54A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6">
                <a:extLst>
                  <a:ext uri="{FF2B5EF4-FFF2-40B4-BE49-F238E27FC236}">
                    <a16:creationId xmlns:a16="http://schemas.microsoft.com/office/drawing/2014/main" id="{819EA6A4-C9A8-FD47-9BC5-329BAC603DE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67">
                <a:extLst>
                  <a:ext uri="{FF2B5EF4-FFF2-40B4-BE49-F238E27FC236}">
                    <a16:creationId xmlns:a16="http://schemas.microsoft.com/office/drawing/2014/main" id="{DB57A4CB-F6E6-F548-9A83-B00E59A3427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68">
                <a:extLst>
                  <a:ext uri="{FF2B5EF4-FFF2-40B4-BE49-F238E27FC236}">
                    <a16:creationId xmlns:a16="http://schemas.microsoft.com/office/drawing/2014/main" id="{EFAEDFCF-C988-4E45-A3AD-2F0627161FB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69">
                <a:extLst>
                  <a:ext uri="{FF2B5EF4-FFF2-40B4-BE49-F238E27FC236}">
                    <a16:creationId xmlns:a16="http://schemas.microsoft.com/office/drawing/2014/main" id="{59CECDB7-DCF7-B64A-8BDA-7EA1AD17B1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70">
                <a:extLst>
                  <a:ext uri="{FF2B5EF4-FFF2-40B4-BE49-F238E27FC236}">
                    <a16:creationId xmlns:a16="http://schemas.microsoft.com/office/drawing/2014/main" id="{6E540DA1-ABC9-3F41-8445-0526CABFEA6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71">
                <a:extLst>
                  <a:ext uri="{FF2B5EF4-FFF2-40B4-BE49-F238E27FC236}">
                    <a16:creationId xmlns:a16="http://schemas.microsoft.com/office/drawing/2014/main" id="{731BC3AD-6430-A94C-AA54-A5958B8E48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39" name="Group 210">
              <a:extLst>
                <a:ext uri="{FF2B5EF4-FFF2-40B4-BE49-F238E27FC236}">
                  <a16:creationId xmlns:a16="http://schemas.microsoft.com/office/drawing/2014/main" id="{0AD0E7C0-2E4C-BF4D-B9FA-549BB26DD3BF}"/>
                </a:ext>
              </a:extLst>
            </p:cNvPr>
            <p:cNvGrpSpPr>
              <a:grpSpLocks/>
            </p:cNvGrpSpPr>
            <p:nvPr/>
          </p:nvGrpSpPr>
          <p:grpSpPr bwMode="auto">
            <a:xfrm rot="5400000">
              <a:off x="904957" y="3744349"/>
              <a:ext cx="304800" cy="762000"/>
              <a:chOff x="3216" y="1728"/>
              <a:chExt cx="192" cy="480"/>
            </a:xfrm>
          </p:grpSpPr>
          <p:sp>
            <p:nvSpPr>
              <p:cNvPr id="140" name="Line 8">
                <a:extLst>
                  <a:ext uri="{FF2B5EF4-FFF2-40B4-BE49-F238E27FC236}">
                    <a16:creationId xmlns:a16="http://schemas.microsoft.com/office/drawing/2014/main" id="{014C4E5A-9282-144E-8C83-BC4AFAFA23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9">
                <a:extLst>
                  <a:ext uri="{FF2B5EF4-FFF2-40B4-BE49-F238E27FC236}">
                    <a16:creationId xmlns:a16="http://schemas.microsoft.com/office/drawing/2014/main" id="{5F80B5BD-84B6-804C-971F-B4043BCB4E6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
                <a:extLst>
                  <a:ext uri="{FF2B5EF4-FFF2-40B4-BE49-F238E27FC236}">
                    <a16:creationId xmlns:a16="http://schemas.microsoft.com/office/drawing/2014/main" id="{115A7772-3B4A-F845-BF44-7D295A282BA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
                <a:extLst>
                  <a:ext uri="{FF2B5EF4-FFF2-40B4-BE49-F238E27FC236}">
                    <a16:creationId xmlns:a16="http://schemas.microsoft.com/office/drawing/2014/main" id="{641533BE-2D1F-8847-BC0D-054D2DA8A1D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0">
              <a:extLst>
                <a:ext uri="{FF2B5EF4-FFF2-40B4-BE49-F238E27FC236}">
                  <a16:creationId xmlns:a16="http://schemas.microsoft.com/office/drawing/2014/main" id="{33FC2EA2-67CC-514F-B30A-BF680916F79B}"/>
                </a:ext>
              </a:extLst>
            </p:cNvPr>
            <p:cNvGrpSpPr>
              <a:grpSpLocks/>
            </p:cNvGrpSpPr>
            <p:nvPr/>
          </p:nvGrpSpPr>
          <p:grpSpPr bwMode="auto">
            <a:xfrm>
              <a:off x="1356719" y="4816299"/>
              <a:ext cx="152400" cy="304800"/>
              <a:chOff x="3264" y="3072"/>
              <a:chExt cx="96" cy="192"/>
            </a:xfrm>
          </p:grpSpPr>
          <p:sp>
            <p:nvSpPr>
              <p:cNvPr id="155" name="Line 17">
                <a:extLst>
                  <a:ext uri="{FF2B5EF4-FFF2-40B4-BE49-F238E27FC236}">
                    <a16:creationId xmlns:a16="http://schemas.microsoft.com/office/drawing/2014/main" id="{FC36F4CD-6D41-C249-BE94-2D68BCE562A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6" name="Freeform 18">
                <a:extLst>
                  <a:ext uri="{FF2B5EF4-FFF2-40B4-BE49-F238E27FC236}">
                    <a16:creationId xmlns:a16="http://schemas.microsoft.com/office/drawing/2014/main" id="{7E37CEFD-64B2-5E48-A088-454EAD44112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57" name="Group 13">
              <a:extLst>
                <a:ext uri="{FF2B5EF4-FFF2-40B4-BE49-F238E27FC236}">
                  <a16:creationId xmlns:a16="http://schemas.microsoft.com/office/drawing/2014/main" id="{149E5FE1-927C-E342-AAAC-8A7BE4E03C68}"/>
                </a:ext>
              </a:extLst>
            </p:cNvPr>
            <p:cNvGrpSpPr>
              <a:grpSpLocks noChangeAspect="1"/>
            </p:cNvGrpSpPr>
            <p:nvPr/>
          </p:nvGrpSpPr>
          <p:grpSpPr bwMode="auto">
            <a:xfrm>
              <a:off x="1359532" y="4049151"/>
              <a:ext cx="152400" cy="152400"/>
              <a:chOff x="1344" y="2064"/>
              <a:chExt cx="192" cy="192"/>
            </a:xfrm>
          </p:grpSpPr>
          <p:sp>
            <p:nvSpPr>
              <p:cNvPr id="158" name="Oval 14">
                <a:extLst>
                  <a:ext uri="{FF2B5EF4-FFF2-40B4-BE49-F238E27FC236}">
                    <a16:creationId xmlns:a16="http://schemas.microsoft.com/office/drawing/2014/main" id="{29FA3C52-674B-EF44-99B1-F39ADF2C0E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9BCD8518-C359-A440-A724-7EA06BA091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0" name="Group 210">
              <a:extLst>
                <a:ext uri="{FF2B5EF4-FFF2-40B4-BE49-F238E27FC236}">
                  <a16:creationId xmlns:a16="http://schemas.microsoft.com/office/drawing/2014/main" id="{9363A572-4D59-5741-8B53-C9D020F54F14}"/>
                </a:ext>
              </a:extLst>
            </p:cNvPr>
            <p:cNvGrpSpPr>
              <a:grpSpLocks/>
            </p:cNvGrpSpPr>
            <p:nvPr/>
          </p:nvGrpSpPr>
          <p:grpSpPr bwMode="auto">
            <a:xfrm rot="5400000">
              <a:off x="3217233" y="3415607"/>
              <a:ext cx="304800" cy="762000"/>
              <a:chOff x="3216" y="1728"/>
              <a:chExt cx="192" cy="480"/>
            </a:xfrm>
          </p:grpSpPr>
          <p:sp>
            <p:nvSpPr>
              <p:cNvPr id="161" name="Line 8">
                <a:extLst>
                  <a:ext uri="{FF2B5EF4-FFF2-40B4-BE49-F238E27FC236}">
                    <a16:creationId xmlns:a16="http://schemas.microsoft.com/office/drawing/2014/main" id="{7D848EF1-FA0F-7C41-B88D-32DFB0BF97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9">
                <a:extLst>
                  <a:ext uri="{FF2B5EF4-FFF2-40B4-BE49-F238E27FC236}">
                    <a16:creationId xmlns:a16="http://schemas.microsoft.com/office/drawing/2014/main" id="{EA2C2E0D-4B4E-324C-BF72-F25A64A134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
                <a:extLst>
                  <a:ext uri="{FF2B5EF4-FFF2-40B4-BE49-F238E27FC236}">
                    <a16:creationId xmlns:a16="http://schemas.microsoft.com/office/drawing/2014/main" id="{0A1F6656-3F76-ED4E-8541-330D15F2AF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1">
                <a:extLst>
                  <a:ext uri="{FF2B5EF4-FFF2-40B4-BE49-F238E27FC236}">
                    <a16:creationId xmlns:a16="http://schemas.microsoft.com/office/drawing/2014/main" id="{28417F38-8958-F64B-A6C8-9B71E37424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Freeform 12">
              <a:extLst>
                <a:ext uri="{FF2B5EF4-FFF2-40B4-BE49-F238E27FC236}">
                  <a16:creationId xmlns:a16="http://schemas.microsoft.com/office/drawing/2014/main" id="{1CCF8E7E-9FC9-4248-92B6-8AEBC1B71506}"/>
                </a:ext>
              </a:extLst>
            </p:cNvPr>
            <p:cNvSpPr>
              <a:spLocks noChangeAspect="1"/>
            </p:cNvSpPr>
            <p:nvPr/>
          </p:nvSpPr>
          <p:spPr bwMode="auto">
            <a:xfrm>
              <a:off x="1356715" y="41191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4892EF4C-76F5-8D4E-ADCC-F690829556ED}"/>
                </a:ext>
              </a:extLst>
            </p:cNvPr>
            <p:cNvGrpSpPr>
              <a:grpSpLocks noChangeAspect="1"/>
            </p:cNvGrpSpPr>
            <p:nvPr/>
          </p:nvGrpSpPr>
          <p:grpSpPr bwMode="auto">
            <a:xfrm>
              <a:off x="641075" y="4049150"/>
              <a:ext cx="152400" cy="152400"/>
              <a:chOff x="1344" y="2064"/>
              <a:chExt cx="192" cy="192"/>
            </a:xfrm>
          </p:grpSpPr>
          <p:sp>
            <p:nvSpPr>
              <p:cNvPr id="167" name="Oval 14">
                <a:extLst>
                  <a:ext uri="{FF2B5EF4-FFF2-40B4-BE49-F238E27FC236}">
                    <a16:creationId xmlns:a16="http://schemas.microsoft.com/office/drawing/2014/main" id="{4713C5BE-8039-7742-BD16-5349C3BA718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7505467C-161B-834E-B635-A3F95FDF1F9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9" name="Group 13">
              <a:extLst>
                <a:ext uri="{FF2B5EF4-FFF2-40B4-BE49-F238E27FC236}">
                  <a16:creationId xmlns:a16="http://schemas.microsoft.com/office/drawing/2014/main" id="{1A07BCA3-B332-8047-9F0E-1F5BCB94CD7D}"/>
                </a:ext>
              </a:extLst>
            </p:cNvPr>
            <p:cNvGrpSpPr>
              <a:grpSpLocks noChangeAspect="1"/>
            </p:cNvGrpSpPr>
            <p:nvPr/>
          </p:nvGrpSpPr>
          <p:grpSpPr bwMode="auto">
            <a:xfrm>
              <a:off x="3688127" y="3717845"/>
              <a:ext cx="152400" cy="152400"/>
              <a:chOff x="1344" y="2064"/>
              <a:chExt cx="192" cy="192"/>
            </a:xfrm>
          </p:grpSpPr>
          <p:sp>
            <p:nvSpPr>
              <p:cNvPr id="170" name="Oval 14">
                <a:extLst>
                  <a:ext uri="{FF2B5EF4-FFF2-40B4-BE49-F238E27FC236}">
                    <a16:creationId xmlns:a16="http://schemas.microsoft.com/office/drawing/2014/main" id="{13097AFD-02BC-5E42-94F1-A20C0C396D5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Rectangle 15">
                <a:extLst>
                  <a:ext uri="{FF2B5EF4-FFF2-40B4-BE49-F238E27FC236}">
                    <a16:creationId xmlns:a16="http://schemas.microsoft.com/office/drawing/2014/main" id="{1087E3F5-B844-594C-B813-2976AC08C24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2" name="Freeform 12">
              <a:extLst>
                <a:ext uri="{FF2B5EF4-FFF2-40B4-BE49-F238E27FC236}">
                  <a16:creationId xmlns:a16="http://schemas.microsoft.com/office/drawing/2014/main" id="{50D32D89-D315-8C48-9819-87E4A7C56131}"/>
                </a:ext>
              </a:extLst>
            </p:cNvPr>
            <p:cNvSpPr>
              <a:spLocks noChangeAspect="1"/>
            </p:cNvSpPr>
            <p:nvPr/>
          </p:nvSpPr>
          <p:spPr bwMode="auto">
            <a:xfrm>
              <a:off x="2061917" y="44007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3" name="Straight Connector 172">
              <a:extLst>
                <a:ext uri="{FF2B5EF4-FFF2-40B4-BE49-F238E27FC236}">
                  <a16:creationId xmlns:a16="http://schemas.microsoft.com/office/drawing/2014/main" id="{BEC01FC3-F9C4-984D-9930-994748A1DB56}"/>
                </a:ext>
              </a:extLst>
            </p:cNvPr>
            <p:cNvCxnSpPr/>
            <p:nvPr/>
          </p:nvCxnSpPr>
          <p:spPr>
            <a:xfrm flipV="1">
              <a:off x="1442376" y="2784899"/>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4" name="Group 220">
              <a:extLst>
                <a:ext uri="{FF2B5EF4-FFF2-40B4-BE49-F238E27FC236}">
                  <a16:creationId xmlns:a16="http://schemas.microsoft.com/office/drawing/2014/main" id="{41A4AF00-A81E-5048-8F42-5A537707995A}"/>
                </a:ext>
              </a:extLst>
            </p:cNvPr>
            <p:cNvGrpSpPr>
              <a:grpSpLocks/>
            </p:cNvGrpSpPr>
            <p:nvPr/>
          </p:nvGrpSpPr>
          <p:grpSpPr bwMode="auto">
            <a:xfrm>
              <a:off x="2060958" y="5135999"/>
              <a:ext cx="152400" cy="304800"/>
              <a:chOff x="3264" y="3072"/>
              <a:chExt cx="96" cy="192"/>
            </a:xfrm>
          </p:grpSpPr>
          <p:sp>
            <p:nvSpPr>
              <p:cNvPr id="175" name="Line 17">
                <a:extLst>
                  <a:ext uri="{FF2B5EF4-FFF2-40B4-BE49-F238E27FC236}">
                    <a16:creationId xmlns:a16="http://schemas.microsoft.com/office/drawing/2014/main" id="{65C31343-C888-6946-BE08-302CF03D0C0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6" name="Freeform 18">
                <a:extLst>
                  <a:ext uri="{FF2B5EF4-FFF2-40B4-BE49-F238E27FC236}">
                    <a16:creationId xmlns:a16="http://schemas.microsoft.com/office/drawing/2014/main" id="{8E68A282-D5DA-BB4C-BE95-0E7A5A1B40E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80" name="Straight Connector 179">
              <a:extLst>
                <a:ext uri="{FF2B5EF4-FFF2-40B4-BE49-F238E27FC236}">
                  <a16:creationId xmlns:a16="http://schemas.microsoft.com/office/drawing/2014/main" id="{BA2C615E-7074-A749-B024-6474DFE55084}"/>
                </a:ext>
              </a:extLst>
            </p:cNvPr>
            <p:cNvCxnSpPr>
              <a:cxnSpLocks/>
            </p:cNvCxnSpPr>
            <p:nvPr/>
          </p:nvCxnSpPr>
          <p:spPr>
            <a:xfrm flipV="1">
              <a:off x="2143889" y="252658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3">
              <a:extLst>
                <a:ext uri="{FF2B5EF4-FFF2-40B4-BE49-F238E27FC236}">
                  <a16:creationId xmlns:a16="http://schemas.microsoft.com/office/drawing/2014/main" id="{1AE3E16C-16AA-9348-A4E2-3E19C009EBB9}"/>
                </a:ext>
              </a:extLst>
            </p:cNvPr>
            <p:cNvGrpSpPr>
              <a:grpSpLocks noChangeAspect="1"/>
            </p:cNvGrpSpPr>
            <p:nvPr/>
          </p:nvGrpSpPr>
          <p:grpSpPr bwMode="auto">
            <a:xfrm>
              <a:off x="2073507" y="2443091"/>
              <a:ext cx="152400" cy="152400"/>
              <a:chOff x="1344" y="2064"/>
              <a:chExt cx="192" cy="192"/>
            </a:xfrm>
          </p:grpSpPr>
          <p:sp>
            <p:nvSpPr>
              <p:cNvPr id="182" name="Oval 14">
                <a:extLst>
                  <a:ext uri="{FF2B5EF4-FFF2-40B4-BE49-F238E27FC236}">
                    <a16:creationId xmlns:a16="http://schemas.microsoft.com/office/drawing/2014/main" id="{EFAAA325-264A-E048-AEC1-E72F9FB4402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3" name="Rectangle 15">
                <a:extLst>
                  <a:ext uri="{FF2B5EF4-FFF2-40B4-BE49-F238E27FC236}">
                    <a16:creationId xmlns:a16="http://schemas.microsoft.com/office/drawing/2014/main" id="{22683F4F-68CE-7340-A951-96816CF8CE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84" name="Straight Connector 183">
              <a:extLst>
                <a:ext uri="{FF2B5EF4-FFF2-40B4-BE49-F238E27FC236}">
                  <a16:creationId xmlns:a16="http://schemas.microsoft.com/office/drawing/2014/main" id="{1329C44D-49E0-A141-B58B-34D901723ABA}"/>
                </a:ext>
              </a:extLst>
            </p:cNvPr>
            <p:cNvCxnSpPr>
              <a:cxnSpLocks/>
            </p:cNvCxnSpPr>
            <p:nvPr/>
          </p:nvCxnSpPr>
          <p:spPr>
            <a:xfrm flipV="1">
              <a:off x="1442965" y="2784899"/>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4DEE7CD5-46B9-EB43-ADF8-81A414C9E6A5}"/>
                    </a:ext>
                  </a:extLst>
                </p:cNvPr>
                <p:cNvSpPr txBox="1"/>
                <p:nvPr/>
              </p:nvSpPr>
              <p:spPr>
                <a:xfrm>
                  <a:off x="540394" y="36285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185" name="TextBox 184">
                  <a:extLst>
                    <a:ext uri="{FF2B5EF4-FFF2-40B4-BE49-F238E27FC236}">
                      <a16:creationId xmlns:a16="http://schemas.microsoft.com/office/drawing/2014/main" id="{4DEE7CD5-46B9-EB43-ADF8-81A414C9E6A5}"/>
                    </a:ext>
                  </a:extLst>
                </p:cNvPr>
                <p:cNvSpPr txBox="1">
                  <a:spLocks noRot="1" noChangeAspect="1" noMove="1" noResize="1" noEditPoints="1" noAdjustHandles="1" noChangeArrowheads="1" noChangeShapeType="1" noTextEdit="1"/>
                </p:cNvSpPr>
                <p:nvPr/>
              </p:nvSpPr>
              <p:spPr>
                <a:xfrm>
                  <a:off x="540394" y="3628502"/>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B06A0697-0DC5-5945-B708-A11603894399}"/>
                    </a:ext>
                  </a:extLst>
                </p:cNvPr>
                <p:cNvSpPr txBox="1"/>
                <p:nvPr/>
              </p:nvSpPr>
              <p:spPr>
                <a:xfrm>
                  <a:off x="3556484" y="336429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186" name="TextBox 185">
                  <a:extLst>
                    <a:ext uri="{FF2B5EF4-FFF2-40B4-BE49-F238E27FC236}">
                      <a16:creationId xmlns:a16="http://schemas.microsoft.com/office/drawing/2014/main" id="{B06A0697-0DC5-5945-B708-A11603894399}"/>
                    </a:ext>
                  </a:extLst>
                </p:cNvPr>
                <p:cNvSpPr txBox="1">
                  <a:spLocks noRot="1" noChangeAspect="1" noMove="1" noResize="1" noEditPoints="1" noAdjustHandles="1" noChangeArrowheads="1" noChangeShapeType="1" noTextEdit="1"/>
                </p:cNvSpPr>
                <p:nvPr/>
              </p:nvSpPr>
              <p:spPr>
                <a:xfrm>
                  <a:off x="3556484" y="336429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8F267ACB-2880-8546-95D6-E3F5E75F5ED3}"/>
                    </a:ext>
                  </a:extLst>
                </p:cNvPr>
                <p:cNvSpPr txBox="1"/>
                <p:nvPr/>
              </p:nvSpPr>
              <p:spPr>
                <a:xfrm>
                  <a:off x="2286357" y="23083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187" name="TextBox 186">
                  <a:extLst>
                    <a:ext uri="{FF2B5EF4-FFF2-40B4-BE49-F238E27FC236}">
                      <a16:creationId xmlns:a16="http://schemas.microsoft.com/office/drawing/2014/main" id="{8F267ACB-2880-8546-95D6-E3F5E75F5ED3}"/>
                    </a:ext>
                  </a:extLst>
                </p:cNvPr>
                <p:cNvSpPr txBox="1">
                  <a:spLocks noRot="1" noChangeAspect="1" noMove="1" noResize="1" noEditPoints="1" noAdjustHandles="1" noChangeArrowheads="1" noChangeShapeType="1" noTextEdit="1"/>
                </p:cNvSpPr>
                <p:nvPr/>
              </p:nvSpPr>
              <p:spPr>
                <a:xfrm>
                  <a:off x="2286357" y="2308363"/>
                  <a:ext cx="633999" cy="369332"/>
                </a:xfrm>
                <a:prstGeom prst="rect">
                  <a:avLst/>
                </a:prstGeom>
                <a:blipFill>
                  <a:blip r:embed="rId12"/>
                  <a:stretch>
                    <a:fillRect/>
                  </a:stretch>
                </a:blipFill>
              </p:spPr>
              <p:txBody>
                <a:bodyPr/>
                <a:lstStyle/>
                <a:p>
                  <a:r>
                    <a:rPr lang="en-US">
                      <a:noFill/>
                    </a:rPr>
                    <a:t> </a:t>
                  </a:r>
                </a:p>
              </p:txBody>
            </p:sp>
          </mc:Fallback>
        </mc:AlternateContent>
        <p:grpSp>
          <p:nvGrpSpPr>
            <p:cNvPr id="188" name="Group 210">
              <a:extLst>
                <a:ext uri="{FF2B5EF4-FFF2-40B4-BE49-F238E27FC236}">
                  <a16:creationId xmlns:a16="http://schemas.microsoft.com/office/drawing/2014/main" id="{BFF94CCA-E7F7-2A46-A1DE-0AE66E3BD77D}"/>
                </a:ext>
              </a:extLst>
            </p:cNvPr>
            <p:cNvGrpSpPr>
              <a:grpSpLocks/>
            </p:cNvGrpSpPr>
            <p:nvPr/>
          </p:nvGrpSpPr>
          <p:grpSpPr bwMode="auto">
            <a:xfrm>
              <a:off x="2742629" y="3045829"/>
              <a:ext cx="304800" cy="762000"/>
              <a:chOff x="3216" y="1728"/>
              <a:chExt cx="192" cy="480"/>
            </a:xfrm>
          </p:grpSpPr>
          <p:sp>
            <p:nvSpPr>
              <p:cNvPr id="189" name="Line 8">
                <a:extLst>
                  <a:ext uri="{FF2B5EF4-FFF2-40B4-BE49-F238E27FC236}">
                    <a16:creationId xmlns:a16="http://schemas.microsoft.com/office/drawing/2014/main" id="{8815F648-AA3A-4B4C-8D7B-199293B420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EB8AEA65-46A2-9044-B001-84D3B1B10C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0C677B4B-171A-6848-973E-95B569796D2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C9F919ED-B25B-9245-AD8B-4BECB56781C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10">
              <a:extLst>
                <a:ext uri="{FF2B5EF4-FFF2-40B4-BE49-F238E27FC236}">
                  <a16:creationId xmlns:a16="http://schemas.microsoft.com/office/drawing/2014/main" id="{C383462C-A21C-A44E-A19E-F1B53B54233D}"/>
                </a:ext>
              </a:extLst>
            </p:cNvPr>
            <p:cNvGrpSpPr>
              <a:grpSpLocks/>
            </p:cNvGrpSpPr>
            <p:nvPr/>
          </p:nvGrpSpPr>
          <p:grpSpPr bwMode="auto">
            <a:xfrm rot="5400000">
              <a:off x="2344687" y="3918722"/>
              <a:ext cx="304800" cy="762000"/>
              <a:chOff x="3216" y="1728"/>
              <a:chExt cx="192" cy="480"/>
            </a:xfrm>
          </p:grpSpPr>
          <p:sp>
            <p:nvSpPr>
              <p:cNvPr id="194" name="Line 8">
                <a:extLst>
                  <a:ext uri="{FF2B5EF4-FFF2-40B4-BE49-F238E27FC236}">
                    <a16:creationId xmlns:a16="http://schemas.microsoft.com/office/drawing/2014/main" id="{17995D10-5E17-DA4C-9B45-C04C21FB4B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187CE883-AB60-3940-9DC3-18EA5F6242E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8C8457C7-DC55-4948-A34B-EB5C94E1EA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5331198E-CE76-484D-87A7-F9547DC9F2B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8" name="Group 13">
              <a:extLst>
                <a:ext uri="{FF2B5EF4-FFF2-40B4-BE49-F238E27FC236}">
                  <a16:creationId xmlns:a16="http://schemas.microsoft.com/office/drawing/2014/main" id="{C1C742B1-06A3-A745-B51E-F584E5758068}"/>
                </a:ext>
              </a:extLst>
            </p:cNvPr>
            <p:cNvGrpSpPr>
              <a:grpSpLocks noChangeAspect="1"/>
            </p:cNvGrpSpPr>
            <p:nvPr/>
          </p:nvGrpSpPr>
          <p:grpSpPr bwMode="auto">
            <a:xfrm>
              <a:off x="2806859" y="4214803"/>
              <a:ext cx="152400" cy="152400"/>
              <a:chOff x="1344" y="2064"/>
              <a:chExt cx="192" cy="192"/>
            </a:xfrm>
          </p:grpSpPr>
          <p:sp>
            <p:nvSpPr>
              <p:cNvPr id="199" name="Oval 14">
                <a:extLst>
                  <a:ext uri="{FF2B5EF4-FFF2-40B4-BE49-F238E27FC236}">
                    <a16:creationId xmlns:a16="http://schemas.microsoft.com/office/drawing/2014/main" id="{ABA49248-B52B-E54F-84A5-4131A6ADA2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0" name="Rectangle 15">
                <a:extLst>
                  <a:ext uri="{FF2B5EF4-FFF2-40B4-BE49-F238E27FC236}">
                    <a16:creationId xmlns:a16="http://schemas.microsoft.com/office/drawing/2014/main" id="{92929119-9B97-484D-A1B6-17D98DC8E0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816CC5ED-D1F2-9248-ACD0-109A165324FA}"/>
                    </a:ext>
                  </a:extLst>
                </p:cNvPr>
                <p:cNvSpPr txBox="1"/>
                <p:nvPr/>
              </p:nvSpPr>
              <p:spPr>
                <a:xfrm>
                  <a:off x="2714972" y="427207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201" name="TextBox 200">
                  <a:extLst>
                    <a:ext uri="{FF2B5EF4-FFF2-40B4-BE49-F238E27FC236}">
                      <a16:creationId xmlns:a16="http://schemas.microsoft.com/office/drawing/2014/main" id="{816CC5ED-D1F2-9248-ACD0-109A165324FA}"/>
                    </a:ext>
                  </a:extLst>
                </p:cNvPr>
                <p:cNvSpPr txBox="1">
                  <a:spLocks noRot="1" noChangeAspect="1" noMove="1" noResize="1" noEditPoints="1" noAdjustHandles="1" noChangeArrowheads="1" noChangeShapeType="1" noTextEdit="1"/>
                </p:cNvSpPr>
                <p:nvPr/>
              </p:nvSpPr>
              <p:spPr>
                <a:xfrm>
                  <a:off x="2714972" y="4272073"/>
                  <a:ext cx="633999" cy="369332"/>
                </a:xfrm>
                <a:prstGeom prst="rect">
                  <a:avLst/>
                </a:prstGeom>
                <a:blipFill>
                  <a:blip r:embed="rId13"/>
                  <a:stretch>
                    <a:fillRect/>
                  </a:stretch>
                </a:blipFill>
              </p:spPr>
              <p:txBody>
                <a:bodyPr/>
                <a:lstStyle/>
                <a:p>
                  <a:r>
                    <a:rPr lang="en-US">
                      <a:noFill/>
                    </a:rPr>
                    <a:t> </a:t>
                  </a:r>
                </a:p>
              </p:txBody>
            </p:sp>
          </mc:Fallback>
        </mc:AlternateContent>
        <p:cxnSp>
          <p:nvCxnSpPr>
            <p:cNvPr id="202" name="Straight Connector 201">
              <a:extLst>
                <a:ext uri="{FF2B5EF4-FFF2-40B4-BE49-F238E27FC236}">
                  <a16:creationId xmlns:a16="http://schemas.microsoft.com/office/drawing/2014/main" id="{F7AF79FA-E2B2-C849-9082-E954E530396F}"/>
                </a:ext>
              </a:extLst>
            </p:cNvPr>
            <p:cNvCxnSpPr/>
            <p:nvPr/>
          </p:nvCxnSpPr>
          <p:spPr>
            <a:xfrm flipV="1">
              <a:off x="2105203" y="3802766"/>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28104CC-1CEB-134D-A7DE-4F2613FEB1D1}"/>
                </a:ext>
              </a:extLst>
            </p:cNvPr>
            <p:cNvCxnSpPr/>
            <p:nvPr/>
          </p:nvCxnSpPr>
          <p:spPr>
            <a:xfrm flipV="1">
              <a:off x="2028269" y="2788034"/>
              <a:ext cx="877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157C621-AE52-8C45-9564-12B65C0C9014}"/>
                </a:ext>
              </a:extLst>
            </p:cNvPr>
            <p:cNvCxnSpPr/>
            <p:nvPr/>
          </p:nvCxnSpPr>
          <p:spPr>
            <a:xfrm flipV="1">
              <a:off x="1152816" y="412999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Freeform 12">
              <a:extLst>
                <a:ext uri="{FF2B5EF4-FFF2-40B4-BE49-F238E27FC236}">
                  <a16:creationId xmlns:a16="http://schemas.microsoft.com/office/drawing/2014/main" id="{ECEE1D33-6505-3748-9B41-908F864561E2}"/>
                </a:ext>
              </a:extLst>
            </p:cNvPr>
            <p:cNvSpPr>
              <a:spLocks noChangeAspect="1"/>
            </p:cNvSpPr>
            <p:nvPr/>
          </p:nvSpPr>
          <p:spPr bwMode="auto">
            <a:xfrm>
              <a:off x="1366176" y="33869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6" name="Group 478">
              <a:extLst>
                <a:ext uri="{FF2B5EF4-FFF2-40B4-BE49-F238E27FC236}">
                  <a16:creationId xmlns:a16="http://schemas.microsoft.com/office/drawing/2014/main" id="{EB6660F4-19A8-FE41-8EAD-1930D215C3A6}"/>
                </a:ext>
              </a:extLst>
            </p:cNvPr>
            <p:cNvGrpSpPr>
              <a:grpSpLocks/>
            </p:cNvGrpSpPr>
            <p:nvPr/>
          </p:nvGrpSpPr>
          <p:grpSpPr bwMode="auto">
            <a:xfrm flipH="1">
              <a:off x="1700783" y="3794045"/>
              <a:ext cx="437080" cy="668991"/>
              <a:chOff x="4656" y="1344"/>
              <a:chExt cx="192" cy="384"/>
            </a:xfrm>
          </p:grpSpPr>
          <p:sp>
            <p:nvSpPr>
              <p:cNvPr id="207" name="Freeform 206">
                <a:extLst>
                  <a:ext uri="{FF2B5EF4-FFF2-40B4-BE49-F238E27FC236}">
                    <a16:creationId xmlns:a16="http://schemas.microsoft.com/office/drawing/2014/main" id="{4C9597A5-BB98-7F47-8699-AEB0186C2ECF}"/>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8" name="Line 36">
                <a:extLst>
                  <a:ext uri="{FF2B5EF4-FFF2-40B4-BE49-F238E27FC236}">
                    <a16:creationId xmlns:a16="http://schemas.microsoft.com/office/drawing/2014/main" id="{EC70C804-4CA8-5240-A2E0-47683D79E23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09" name="Line 37">
                <a:extLst>
                  <a:ext uri="{FF2B5EF4-FFF2-40B4-BE49-F238E27FC236}">
                    <a16:creationId xmlns:a16="http://schemas.microsoft.com/office/drawing/2014/main" id="{3AF82159-40BF-0C42-8C8C-F4ABB76CDEA0}"/>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0" name="Freeform 209">
                <a:extLst>
                  <a:ext uri="{FF2B5EF4-FFF2-40B4-BE49-F238E27FC236}">
                    <a16:creationId xmlns:a16="http://schemas.microsoft.com/office/drawing/2014/main" id="{AF59BBF7-8C38-5742-A66D-52AAE602310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211" name="Straight Connector 210">
              <a:extLst>
                <a:ext uri="{FF2B5EF4-FFF2-40B4-BE49-F238E27FC236}">
                  <a16:creationId xmlns:a16="http://schemas.microsoft.com/office/drawing/2014/main" id="{C3ACE46C-956F-3549-8D0C-7941A95545CE}"/>
                </a:ext>
              </a:extLst>
            </p:cNvPr>
            <p:cNvCxnSpPr>
              <a:cxnSpLocks/>
            </p:cNvCxnSpPr>
            <p:nvPr/>
          </p:nvCxnSpPr>
          <p:spPr>
            <a:xfrm>
              <a:off x="2896575" y="2771647"/>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644336D-4930-C844-A506-DFE27D2CA6FE}"/>
                </a:ext>
              </a:extLst>
            </p:cNvPr>
            <p:cNvCxnSpPr>
              <a:cxnSpLocks/>
            </p:cNvCxnSpPr>
            <p:nvPr/>
          </p:nvCxnSpPr>
          <p:spPr>
            <a:xfrm flipV="1">
              <a:off x="2138704" y="2772800"/>
              <a:ext cx="0" cy="3079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9F81602-0971-BC43-9F2E-B0609626629B}"/>
                  </a:ext>
                </a:extLst>
              </p:cNvPr>
              <p:cNvSpPr txBox="1"/>
              <p:nvPr/>
            </p:nvSpPr>
            <p:spPr>
              <a:xfrm>
                <a:off x="3556484" y="1951267"/>
                <a:ext cx="5083943" cy="3063351"/>
              </a:xfrm>
              <a:prstGeom prst="rect">
                <a:avLst/>
              </a:prstGeom>
              <a:noFill/>
            </p:spPr>
            <p:txBody>
              <a:bodyPr wrap="square" rtlCol="0">
                <a:noAutofit/>
              </a:bodyPr>
              <a:lstStyle/>
              <a:p>
                <a:pPr marL="285750" indent="-285750">
                  <a:buFont typeface="Arial" panose="020B0604020202020204" pitchFamily="34" charset="0"/>
                  <a:buChar char="•"/>
                </a:pPr>
                <a:r>
                  <a:rPr lang="en-US" sz="2000" dirty="0"/>
                  <a:t>AM: </a:t>
                </a:r>
                <a14:m>
                  <m:oMath xmlns:m="http://schemas.openxmlformats.org/officeDocument/2006/math">
                    <m:r>
                      <a:rPr lang="en-US" sz="2000" b="0" i="1" smtClean="0">
                        <a:latin typeface="Cambria Math" panose="02040503050406030204" pitchFamily="18" charset="0"/>
                      </a:rPr>
                      <m:t>𝑣</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𝑚𝑎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Phase: </a:t>
                </a:r>
                <a14:m>
                  <m:oMath xmlns:m="http://schemas.openxmlformats.org/officeDocument/2006/math">
                    <m:r>
                      <a:rPr lang="en-US" sz="2000" i="1">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𝐴</m:t>
                    </m:r>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i="1">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rPr>
                      <m:t>)</m:t>
                    </m:r>
                  </m:oMath>
                </a14:m>
                <a:r>
                  <a:rPr lang="en-US" sz="2000" dirty="0"/>
                  <a: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𝜙</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𝑚𝑎</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𝑡</m:t>
                    </m:r>
                    <m:r>
                      <a:rPr lang="en-US" sz="2000" b="0" i="1" dirty="0" smtClean="0">
                        <a:latin typeface="Cambria Math" panose="02040503050406030204" pitchFamily="18" charset="0"/>
                        <a:ea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FM: </a:t>
                </a:r>
                <a14:m>
                  <m:oMath xmlns:m="http://schemas.openxmlformats.org/officeDocument/2006/math">
                    <m:r>
                      <a:rPr lang="en-US" sz="2000" i="1">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𝐴</m:t>
                    </m:r>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rPr>
                      <m:t>)</m:t>
                    </m:r>
                  </m:oMath>
                </a14:m>
                <a:r>
                  <a:rPr lang="en-US" sz="2000" dirty="0"/>
                  <a:t>, </a:t>
                </a:r>
                <a14:m>
                  <m:oMath xmlns:m="http://schemas.openxmlformats.org/officeDocument/2006/math">
                    <m:r>
                      <a:rPr lang="en-US" sz="2000" i="1" dirty="0">
                        <a:latin typeface="Cambria Math" panose="02040503050406030204" pitchFamily="18" charset="0"/>
                        <a:ea typeface="Cambria Math" panose="02040503050406030204" pitchFamily="18" charset="0"/>
                      </a:rPr>
                      <m:t>𝜙</m:t>
                    </m:r>
                    <m:r>
                      <a:rPr lang="en-US" sz="2000" i="1" dirty="0">
                        <a:latin typeface="Cambria Math" panose="02040503050406030204" pitchFamily="18" charset="0"/>
                        <a:ea typeface="Cambria Math" panose="02040503050406030204" pitchFamily="18" charset="0"/>
                      </a:rPr>
                      <m:t>=</m:t>
                    </m:r>
                    <m:nary>
                      <m:naryPr>
                        <m:limLoc m:val="undOvr"/>
                        <m:subHide m:val="on"/>
                        <m:supHide m:val="on"/>
                        <m:ctrlPr>
                          <a:rPr lang="en-US" sz="2000" i="1" dirty="0" smtClean="0">
                            <a:latin typeface="Cambria Math" panose="02040503050406030204" pitchFamily="18" charset="0"/>
                            <a:ea typeface="Cambria Math" panose="02040503050406030204" pitchFamily="18" charset="0"/>
                          </a:rPr>
                        </m:ctrlPr>
                      </m:naryPr>
                      <m:sub/>
                      <m:sup/>
                      <m:e>
                        <m:r>
                          <a:rPr lang="en-US" sz="2000" i="1" dirty="0">
                            <a:latin typeface="Cambria Math" panose="02040503050406030204" pitchFamily="18" charset="0"/>
                            <a:ea typeface="Cambria Math" panose="02040503050406030204" pitchFamily="18" charset="0"/>
                          </a:rPr>
                          <m:t>𝑚𝑎</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𝑡</m:t>
                        </m:r>
                        <m:r>
                          <a:rPr lang="en-US" sz="2000" i="1" dirty="0">
                            <a:latin typeface="Cambria Math" panose="02040503050406030204" pitchFamily="18" charset="0"/>
                            <a:ea typeface="Cambria Math" panose="02040503050406030204" pitchFamily="18" charset="0"/>
                          </a:rPr>
                          <m:t>)</m:t>
                        </m:r>
                        <m:r>
                          <m:rPr>
                            <m:nor/>
                          </m:rPr>
                          <a:rPr lang="en-US" sz="2000" dirty="0"/>
                          <m:t> </m:t>
                        </m:r>
                        <m:r>
                          <a:rPr lang="en-US" sz="2000" b="0" i="1" dirty="0" smtClean="0">
                            <a:latin typeface="Cambria Math" panose="02040503050406030204" pitchFamily="18" charset="0"/>
                          </a:rPr>
                          <m:t>𝑑𝑡</m:t>
                        </m:r>
                      </m:e>
                    </m:nary>
                  </m:oMath>
                </a14:m>
                <a:endParaRPr lang="en-US" dirty="0"/>
              </a:p>
            </p:txBody>
          </p:sp>
        </mc:Choice>
        <mc:Fallback xmlns="">
          <p:sp>
            <p:nvSpPr>
              <p:cNvPr id="216" name="TextBox 215">
                <a:extLst>
                  <a:ext uri="{FF2B5EF4-FFF2-40B4-BE49-F238E27FC236}">
                    <a16:creationId xmlns:a16="http://schemas.microsoft.com/office/drawing/2014/main" id="{19F81602-0971-BC43-9F2E-B0609626629B}"/>
                  </a:ext>
                </a:extLst>
              </p:cNvPr>
              <p:cNvSpPr txBox="1">
                <a:spLocks noRot="1" noChangeAspect="1" noMove="1" noResize="1" noEditPoints="1" noAdjustHandles="1" noChangeArrowheads="1" noChangeShapeType="1" noTextEdit="1"/>
              </p:cNvSpPr>
              <p:nvPr/>
            </p:nvSpPr>
            <p:spPr>
              <a:xfrm>
                <a:off x="3556484" y="1951267"/>
                <a:ext cx="5083943" cy="3063351"/>
              </a:xfrm>
              <a:prstGeom prst="rect">
                <a:avLst/>
              </a:prstGeom>
              <a:blipFill>
                <a:blip r:embed="rId14"/>
                <a:stretch>
                  <a:fillRect l="-3483" t="-823"/>
                </a:stretch>
              </a:blipFill>
            </p:spPr>
            <p:txBody>
              <a:bodyPr/>
              <a:lstStyle/>
              <a:p>
                <a:r>
                  <a:rPr lang="en-US">
                    <a:noFill/>
                  </a:rPr>
                  <a:t> </a:t>
                </a:r>
              </a:p>
            </p:txBody>
          </p:sp>
        </mc:Fallback>
      </mc:AlternateContent>
    </p:spTree>
    <p:extLst>
      <p:ext uri="{BB962C8B-B14F-4D97-AF65-F5344CB8AC3E}">
        <p14:creationId xmlns:p14="http://schemas.microsoft.com/office/powerpoint/2010/main" val="39292452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real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462680" y="1393828"/>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𝐵</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𝑀</m:t>
                          </m:r>
                        </m:num>
                        <m:den>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𝐿𝐶</m:t>
                              </m:r>
                            </m:e>
                          </m:rad>
                        </m:den>
                      </m:f>
                    </m:oMath>
                  </a14:m>
                  <a:endParaRPr lang="en-US" sz="2000"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869"/>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7708984" y="1423973"/>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r>
                                <a:rPr lang="en-US" sz="2000" b="0" i="1" smtClean="0">
                                  <a:latin typeface="Cambria Math" panose="02040503050406030204" pitchFamily="18" charset="0"/>
                                </a:rPr>
                                <m:t>1</m:t>
                              </m:r>
                            </m:sub>
                          </m:sSub>
                        </m:den>
                      </m:f>
                    </m:oMath>
                  </a14:m>
                  <a:endParaRPr lang="en-US" sz="2000"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370"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20784495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Modulators and detectors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187" name="Group 186">
            <a:extLst>
              <a:ext uri="{FF2B5EF4-FFF2-40B4-BE49-F238E27FC236}">
                <a16:creationId xmlns:a16="http://schemas.microsoft.com/office/drawing/2014/main" id="{A1E0F896-E5F5-1B43-9E11-B9EEF83826B5}"/>
              </a:ext>
            </a:extLst>
          </p:cNvPr>
          <p:cNvGrpSpPr/>
          <p:nvPr/>
        </p:nvGrpSpPr>
        <p:grpSpPr>
          <a:xfrm>
            <a:off x="7303775" y="1545936"/>
            <a:ext cx="3813508" cy="2041280"/>
            <a:chOff x="4390072" y="1698886"/>
            <a:chExt cx="3813508" cy="2041280"/>
          </a:xfrm>
        </p:grpSpPr>
        <p:sp>
          <p:nvSpPr>
            <p:cNvPr id="6" name="TextBox 5">
              <a:extLst>
                <a:ext uri="{FF2B5EF4-FFF2-40B4-BE49-F238E27FC236}">
                  <a16:creationId xmlns:a16="http://schemas.microsoft.com/office/drawing/2014/main" id="{F2B647DE-3255-5543-89C0-4F311C5C9C85}"/>
                </a:ext>
              </a:extLst>
            </p:cNvPr>
            <p:cNvSpPr txBox="1"/>
            <p:nvPr/>
          </p:nvSpPr>
          <p:spPr>
            <a:xfrm>
              <a:off x="4598020" y="1698886"/>
              <a:ext cx="3605560" cy="369332"/>
            </a:xfrm>
            <a:prstGeom prst="rect">
              <a:avLst/>
            </a:prstGeom>
            <a:noFill/>
          </p:spPr>
          <p:txBody>
            <a:bodyPr wrap="square" rtlCol="0">
              <a:spAutoFit/>
            </a:bodyPr>
            <a:lstStyle/>
            <a:p>
              <a:r>
                <a:rPr lang="en-US" dirty="0"/>
                <a:t>Simple FM detector</a:t>
              </a:r>
            </a:p>
          </p:txBody>
        </p:sp>
        <p:grpSp>
          <p:nvGrpSpPr>
            <p:cNvPr id="31" name="Group 210">
              <a:extLst>
                <a:ext uri="{FF2B5EF4-FFF2-40B4-BE49-F238E27FC236}">
                  <a16:creationId xmlns:a16="http://schemas.microsoft.com/office/drawing/2014/main" id="{98613A3C-16C4-7441-AC2D-A83738F69F49}"/>
                </a:ext>
              </a:extLst>
            </p:cNvPr>
            <p:cNvGrpSpPr>
              <a:grpSpLocks/>
            </p:cNvGrpSpPr>
            <p:nvPr/>
          </p:nvGrpSpPr>
          <p:grpSpPr bwMode="auto">
            <a:xfrm>
              <a:off x="5675264" y="2307204"/>
              <a:ext cx="304800" cy="762000"/>
              <a:chOff x="3216" y="1728"/>
              <a:chExt cx="192" cy="480"/>
            </a:xfrm>
          </p:grpSpPr>
          <p:sp>
            <p:nvSpPr>
              <p:cNvPr id="36" name="Line 8">
                <a:extLst>
                  <a:ext uri="{FF2B5EF4-FFF2-40B4-BE49-F238E27FC236}">
                    <a16:creationId xmlns:a16="http://schemas.microsoft.com/office/drawing/2014/main" id="{77641C7C-B9A9-7F46-AB13-2B4E3DCED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AEF5DBDF-28BB-1848-821B-66D8E54F2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86FCA8F1-3B76-AA4E-ADEC-8A45FFE1600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E0F0B94C-D819-914A-BAAD-D81D1A265E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F6311B81-237D-994E-8946-15522B87D418}"/>
                </a:ext>
              </a:extLst>
            </p:cNvPr>
            <p:cNvCxnSpPr/>
            <p:nvPr/>
          </p:nvCxnSpPr>
          <p:spPr>
            <a:xfrm>
              <a:off x="6143631" y="2297129"/>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Freeform 12">
              <a:extLst>
                <a:ext uri="{FF2B5EF4-FFF2-40B4-BE49-F238E27FC236}">
                  <a16:creationId xmlns:a16="http://schemas.microsoft.com/office/drawing/2014/main" id="{D69B7979-484D-D54D-901D-7CEAFD7726EE}"/>
                </a:ext>
              </a:extLst>
            </p:cNvPr>
            <p:cNvSpPr>
              <a:spLocks noChangeAspect="1"/>
            </p:cNvSpPr>
            <p:nvPr/>
          </p:nvSpPr>
          <p:spPr bwMode="auto">
            <a:xfrm>
              <a:off x="4889368" y="22852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6" name="Group 218">
              <a:extLst>
                <a:ext uri="{FF2B5EF4-FFF2-40B4-BE49-F238E27FC236}">
                  <a16:creationId xmlns:a16="http://schemas.microsoft.com/office/drawing/2014/main" id="{EA596B68-3071-7344-817D-D19CB333D34D}"/>
                </a:ext>
              </a:extLst>
            </p:cNvPr>
            <p:cNvGrpSpPr>
              <a:grpSpLocks/>
            </p:cNvGrpSpPr>
            <p:nvPr/>
          </p:nvGrpSpPr>
          <p:grpSpPr bwMode="auto">
            <a:xfrm rot="5400000">
              <a:off x="5943600" y="1915605"/>
              <a:ext cx="152400" cy="762000"/>
              <a:chOff x="5280" y="1200"/>
              <a:chExt cx="96" cy="480"/>
            </a:xfrm>
          </p:grpSpPr>
          <p:sp>
            <p:nvSpPr>
              <p:cNvPr id="137" name="Line 106">
                <a:extLst>
                  <a:ext uri="{FF2B5EF4-FFF2-40B4-BE49-F238E27FC236}">
                    <a16:creationId xmlns:a16="http://schemas.microsoft.com/office/drawing/2014/main" id="{0CD6FBB6-2AC6-5340-83C5-0D24F6A887B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7">
                <a:extLst>
                  <a:ext uri="{FF2B5EF4-FFF2-40B4-BE49-F238E27FC236}">
                    <a16:creationId xmlns:a16="http://schemas.microsoft.com/office/drawing/2014/main" id="{BBAED855-6292-9741-B06C-5574512D880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08">
                <a:extLst>
                  <a:ext uri="{FF2B5EF4-FFF2-40B4-BE49-F238E27FC236}">
                    <a16:creationId xmlns:a16="http://schemas.microsoft.com/office/drawing/2014/main" id="{CBCF6EBD-2980-674D-BA87-C44737E7956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0" name="Line 109">
                <a:extLst>
                  <a:ext uri="{FF2B5EF4-FFF2-40B4-BE49-F238E27FC236}">
                    <a16:creationId xmlns:a16="http://schemas.microsoft.com/office/drawing/2014/main" id="{A13F1773-80AB-6843-AE64-ACA49B86BCA2}"/>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1" name="Group 207">
              <a:extLst>
                <a:ext uri="{FF2B5EF4-FFF2-40B4-BE49-F238E27FC236}">
                  <a16:creationId xmlns:a16="http://schemas.microsoft.com/office/drawing/2014/main" id="{DD450908-D961-C14A-A402-7E97B05EE2AB}"/>
                </a:ext>
              </a:extLst>
            </p:cNvPr>
            <p:cNvGrpSpPr>
              <a:grpSpLocks/>
            </p:cNvGrpSpPr>
            <p:nvPr/>
          </p:nvGrpSpPr>
          <p:grpSpPr bwMode="auto">
            <a:xfrm>
              <a:off x="4809102" y="2978166"/>
              <a:ext cx="304800" cy="762000"/>
              <a:chOff x="4560" y="2400"/>
              <a:chExt cx="192" cy="480"/>
            </a:xfrm>
          </p:grpSpPr>
          <p:sp>
            <p:nvSpPr>
              <p:cNvPr id="142" name="Oval 111">
                <a:extLst>
                  <a:ext uri="{FF2B5EF4-FFF2-40B4-BE49-F238E27FC236}">
                    <a16:creationId xmlns:a16="http://schemas.microsoft.com/office/drawing/2014/main" id="{7A47C597-65E1-A848-B003-628C8C1DF84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3" name="Line 112">
                <a:extLst>
                  <a:ext uri="{FF2B5EF4-FFF2-40B4-BE49-F238E27FC236}">
                    <a16:creationId xmlns:a16="http://schemas.microsoft.com/office/drawing/2014/main" id="{40344015-CEA1-4E42-B965-3E9DAC1F5B9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13">
                <a:extLst>
                  <a:ext uri="{FF2B5EF4-FFF2-40B4-BE49-F238E27FC236}">
                    <a16:creationId xmlns:a16="http://schemas.microsoft.com/office/drawing/2014/main" id="{27877C15-F187-824A-83AA-3D1CB4EA5F2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14">
                <a:extLst>
                  <a:ext uri="{FF2B5EF4-FFF2-40B4-BE49-F238E27FC236}">
                    <a16:creationId xmlns:a16="http://schemas.microsoft.com/office/drawing/2014/main" id="{B5E6BD7A-F2AC-1845-B414-3DD056E2FDB6}"/>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5">
                <a:extLst>
                  <a:ext uri="{FF2B5EF4-FFF2-40B4-BE49-F238E27FC236}">
                    <a16:creationId xmlns:a16="http://schemas.microsoft.com/office/drawing/2014/main" id="{066207D9-1C7A-A449-8D46-29D869F189D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6">
                <a:extLst>
                  <a:ext uri="{FF2B5EF4-FFF2-40B4-BE49-F238E27FC236}">
                    <a16:creationId xmlns:a16="http://schemas.microsoft.com/office/drawing/2014/main" id="{FB5EC610-AD87-A941-8DFD-D6EA3108676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8" name="Group 117">
                <a:extLst>
                  <a:ext uri="{FF2B5EF4-FFF2-40B4-BE49-F238E27FC236}">
                    <a16:creationId xmlns:a16="http://schemas.microsoft.com/office/drawing/2014/main" id="{B2061031-A822-3546-9FA3-57069AD68212}"/>
                  </a:ext>
                </a:extLst>
              </p:cNvPr>
              <p:cNvGrpSpPr>
                <a:grpSpLocks noChangeAspect="1"/>
              </p:cNvGrpSpPr>
              <p:nvPr/>
            </p:nvGrpSpPr>
            <p:grpSpPr bwMode="auto">
              <a:xfrm>
                <a:off x="4608" y="2592"/>
                <a:ext cx="96" cy="96"/>
                <a:chOff x="2929" y="3217"/>
                <a:chExt cx="383" cy="191"/>
              </a:xfrm>
            </p:grpSpPr>
            <p:sp>
              <p:nvSpPr>
                <p:cNvPr id="149" name="Arc 118">
                  <a:extLst>
                    <a:ext uri="{FF2B5EF4-FFF2-40B4-BE49-F238E27FC236}">
                      <a16:creationId xmlns:a16="http://schemas.microsoft.com/office/drawing/2014/main" id="{833C57B7-3BF6-6545-B848-314E6453A45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119">
                  <a:extLst>
                    <a:ext uri="{FF2B5EF4-FFF2-40B4-BE49-F238E27FC236}">
                      <a16:creationId xmlns:a16="http://schemas.microsoft.com/office/drawing/2014/main" id="{223A15FA-22DF-2649-9AFC-C0D5B26F8D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1" name="Group 209">
              <a:extLst>
                <a:ext uri="{FF2B5EF4-FFF2-40B4-BE49-F238E27FC236}">
                  <a16:creationId xmlns:a16="http://schemas.microsoft.com/office/drawing/2014/main" id="{3BA23F73-6903-C94B-A949-C374016594ED}"/>
                </a:ext>
              </a:extLst>
            </p:cNvPr>
            <p:cNvGrpSpPr>
              <a:grpSpLocks/>
            </p:cNvGrpSpPr>
            <p:nvPr/>
          </p:nvGrpSpPr>
          <p:grpSpPr bwMode="auto">
            <a:xfrm>
              <a:off x="5383476" y="2285214"/>
              <a:ext cx="152400" cy="762000"/>
              <a:chOff x="3935" y="1728"/>
              <a:chExt cx="96" cy="480"/>
            </a:xfrm>
          </p:grpSpPr>
          <p:sp>
            <p:nvSpPr>
              <p:cNvPr id="152" name="Arc 59">
                <a:extLst>
                  <a:ext uri="{FF2B5EF4-FFF2-40B4-BE49-F238E27FC236}">
                    <a16:creationId xmlns:a16="http://schemas.microsoft.com/office/drawing/2014/main" id="{CCEDAAFA-C9DC-A440-B96F-8847419AB6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60">
                <a:extLst>
                  <a:ext uri="{FF2B5EF4-FFF2-40B4-BE49-F238E27FC236}">
                    <a16:creationId xmlns:a16="http://schemas.microsoft.com/office/drawing/2014/main" id="{D63E8CCC-E4C5-3A4D-A3FE-DBCC91E1931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1">
                <a:extLst>
                  <a:ext uri="{FF2B5EF4-FFF2-40B4-BE49-F238E27FC236}">
                    <a16:creationId xmlns:a16="http://schemas.microsoft.com/office/drawing/2014/main" id="{639540A1-519B-2A4E-AA90-DB34CAD53E6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2">
                <a:extLst>
                  <a:ext uri="{FF2B5EF4-FFF2-40B4-BE49-F238E27FC236}">
                    <a16:creationId xmlns:a16="http://schemas.microsoft.com/office/drawing/2014/main" id="{2830D845-EE8F-D64B-96BC-64358878336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Line 63">
                <a:extLst>
                  <a:ext uri="{FF2B5EF4-FFF2-40B4-BE49-F238E27FC236}">
                    <a16:creationId xmlns:a16="http://schemas.microsoft.com/office/drawing/2014/main" id="{84562746-DA67-F145-86C3-5B68C14CE71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64">
                <a:extLst>
                  <a:ext uri="{FF2B5EF4-FFF2-40B4-BE49-F238E27FC236}">
                    <a16:creationId xmlns:a16="http://schemas.microsoft.com/office/drawing/2014/main" id="{1655E699-3F02-5C4E-9FC0-A59B7AB8D67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Arc 65">
                <a:extLst>
                  <a:ext uri="{FF2B5EF4-FFF2-40B4-BE49-F238E27FC236}">
                    <a16:creationId xmlns:a16="http://schemas.microsoft.com/office/drawing/2014/main" id="{0BBB196D-4A08-B340-8CD9-9CF90BBB98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6">
                <a:extLst>
                  <a:ext uri="{FF2B5EF4-FFF2-40B4-BE49-F238E27FC236}">
                    <a16:creationId xmlns:a16="http://schemas.microsoft.com/office/drawing/2014/main" id="{87DA2087-1F70-D842-9954-52BF8426C2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7">
                <a:extLst>
                  <a:ext uri="{FF2B5EF4-FFF2-40B4-BE49-F238E27FC236}">
                    <a16:creationId xmlns:a16="http://schemas.microsoft.com/office/drawing/2014/main" id="{84FD8F8D-BC0A-C744-8F58-595B92B1B3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8">
                <a:extLst>
                  <a:ext uri="{FF2B5EF4-FFF2-40B4-BE49-F238E27FC236}">
                    <a16:creationId xmlns:a16="http://schemas.microsoft.com/office/drawing/2014/main" id="{A949086A-8550-C741-8DA2-823F6E74FF9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9">
                <a:extLst>
                  <a:ext uri="{FF2B5EF4-FFF2-40B4-BE49-F238E27FC236}">
                    <a16:creationId xmlns:a16="http://schemas.microsoft.com/office/drawing/2014/main" id="{218ABF38-0AEA-DF48-9459-2C22E74CD84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70">
                <a:extLst>
                  <a:ext uri="{FF2B5EF4-FFF2-40B4-BE49-F238E27FC236}">
                    <a16:creationId xmlns:a16="http://schemas.microsoft.com/office/drawing/2014/main" id="{15C53A08-98CC-9B41-8A9D-768F199C648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71">
                <a:extLst>
                  <a:ext uri="{FF2B5EF4-FFF2-40B4-BE49-F238E27FC236}">
                    <a16:creationId xmlns:a16="http://schemas.microsoft.com/office/drawing/2014/main" id="{4F14C8FF-BDB5-664F-B3C7-D3C59196E5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65" name="Straight Connector 164">
              <a:extLst>
                <a:ext uri="{FF2B5EF4-FFF2-40B4-BE49-F238E27FC236}">
                  <a16:creationId xmlns:a16="http://schemas.microsoft.com/office/drawing/2014/main" id="{07064418-26EE-7545-BC71-743B71774AE0}"/>
                </a:ext>
              </a:extLst>
            </p:cNvPr>
            <p:cNvCxnSpPr/>
            <p:nvPr/>
          </p:nvCxnSpPr>
          <p:spPr>
            <a:xfrm>
              <a:off x="4960454" y="2296605"/>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2">
              <a:extLst>
                <a:ext uri="{FF2B5EF4-FFF2-40B4-BE49-F238E27FC236}">
                  <a16:creationId xmlns:a16="http://schemas.microsoft.com/office/drawing/2014/main" id="{D06CA9C9-DFC1-0048-97DB-04C6E3023CF0}"/>
                </a:ext>
              </a:extLst>
            </p:cNvPr>
            <p:cNvSpPr>
              <a:spLocks noChangeAspect="1"/>
            </p:cNvSpPr>
            <p:nvPr/>
          </p:nvSpPr>
          <p:spPr bwMode="auto">
            <a:xfrm>
              <a:off x="6879996" y="22867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8" name="Group 210">
              <a:extLst>
                <a:ext uri="{FF2B5EF4-FFF2-40B4-BE49-F238E27FC236}">
                  <a16:creationId xmlns:a16="http://schemas.microsoft.com/office/drawing/2014/main" id="{D3125C9B-15F7-2A42-8C0A-7C88F2DE9328}"/>
                </a:ext>
              </a:extLst>
            </p:cNvPr>
            <p:cNvGrpSpPr>
              <a:grpSpLocks/>
            </p:cNvGrpSpPr>
            <p:nvPr/>
          </p:nvGrpSpPr>
          <p:grpSpPr bwMode="auto">
            <a:xfrm>
              <a:off x="6214678" y="2297022"/>
              <a:ext cx="304800" cy="762000"/>
              <a:chOff x="3216" y="1728"/>
              <a:chExt cx="192" cy="480"/>
            </a:xfrm>
          </p:grpSpPr>
          <p:sp>
            <p:nvSpPr>
              <p:cNvPr id="169" name="Line 8">
                <a:extLst>
                  <a:ext uri="{FF2B5EF4-FFF2-40B4-BE49-F238E27FC236}">
                    <a16:creationId xmlns:a16="http://schemas.microsoft.com/office/drawing/2014/main" id="{6E41FD91-5577-B849-978E-E7CFA221EC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9">
                <a:extLst>
                  <a:ext uri="{FF2B5EF4-FFF2-40B4-BE49-F238E27FC236}">
                    <a16:creationId xmlns:a16="http://schemas.microsoft.com/office/drawing/2014/main" id="{4046E5F4-A1E3-E34D-B2B0-235E07B171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
                <a:extLst>
                  <a:ext uri="{FF2B5EF4-FFF2-40B4-BE49-F238E27FC236}">
                    <a16:creationId xmlns:a16="http://schemas.microsoft.com/office/drawing/2014/main" id="{EAE02626-5B2C-5946-B778-66DA8A64CB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1">
                <a:extLst>
                  <a:ext uri="{FF2B5EF4-FFF2-40B4-BE49-F238E27FC236}">
                    <a16:creationId xmlns:a16="http://schemas.microsoft.com/office/drawing/2014/main" id="{2AE4520A-FD7A-FB4D-95D3-10B2D713F94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58D2468-7236-4944-B35A-89199B85EEB8}"/>
                    </a:ext>
                  </a:extLst>
                </p:cNvPr>
                <p:cNvSpPr txBox="1"/>
                <p:nvPr/>
              </p:nvSpPr>
              <p:spPr>
                <a:xfrm>
                  <a:off x="7101179" y="2639922"/>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𝐿</m:t>
                            </m:r>
                          </m:sub>
                        </m:sSub>
                      </m:oMath>
                    </m:oMathPara>
                  </a14:m>
                  <a:endParaRPr lang="en-US" dirty="0"/>
                </a:p>
              </p:txBody>
            </p:sp>
          </mc:Choice>
          <mc:Fallback xmlns="">
            <p:sp>
              <p:nvSpPr>
                <p:cNvPr id="173" name="TextBox 172">
                  <a:extLst>
                    <a:ext uri="{FF2B5EF4-FFF2-40B4-BE49-F238E27FC236}">
                      <a16:creationId xmlns:a16="http://schemas.microsoft.com/office/drawing/2014/main" id="{458D2468-7236-4944-B35A-89199B85EEB8}"/>
                    </a:ext>
                  </a:extLst>
                </p:cNvPr>
                <p:cNvSpPr txBox="1">
                  <a:spLocks noRot="1" noChangeAspect="1" noMove="1" noResize="1" noEditPoints="1" noAdjustHandles="1" noChangeArrowheads="1" noChangeShapeType="1" noTextEdit="1"/>
                </p:cNvSpPr>
                <p:nvPr/>
              </p:nvSpPr>
              <p:spPr>
                <a:xfrm>
                  <a:off x="7101179" y="2639922"/>
                  <a:ext cx="367990"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E5386762-D347-154F-89B9-2FD4F9B6205B}"/>
                    </a:ext>
                  </a:extLst>
                </p:cNvPr>
                <p:cNvSpPr txBox="1"/>
                <p:nvPr/>
              </p:nvSpPr>
              <p:spPr>
                <a:xfrm>
                  <a:off x="4519791" y="243395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𝑆</m:t>
                            </m:r>
                          </m:sub>
                        </m:sSub>
                      </m:oMath>
                    </m:oMathPara>
                  </a14:m>
                  <a:endParaRPr lang="en-US" dirty="0"/>
                </a:p>
              </p:txBody>
            </p:sp>
          </mc:Choice>
          <mc:Fallback xmlns="">
            <p:sp>
              <p:nvSpPr>
                <p:cNvPr id="174" name="TextBox 173">
                  <a:extLst>
                    <a:ext uri="{FF2B5EF4-FFF2-40B4-BE49-F238E27FC236}">
                      <a16:creationId xmlns:a16="http://schemas.microsoft.com/office/drawing/2014/main" id="{E5386762-D347-154F-89B9-2FD4F9B6205B}"/>
                    </a:ext>
                  </a:extLst>
                </p:cNvPr>
                <p:cNvSpPr txBox="1">
                  <a:spLocks noRot="1" noChangeAspect="1" noMove="1" noResize="1" noEditPoints="1" noAdjustHandles="1" noChangeArrowheads="1" noChangeShapeType="1" noTextEdit="1"/>
                </p:cNvSpPr>
                <p:nvPr/>
              </p:nvSpPr>
              <p:spPr>
                <a:xfrm>
                  <a:off x="4519791" y="2433954"/>
                  <a:ext cx="367990"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31C1EF59-D1AA-324B-9EDC-25649B8A275F}"/>
                    </a:ext>
                  </a:extLst>
                </p:cNvPr>
                <p:cNvSpPr txBox="1"/>
                <p:nvPr/>
              </p:nvSpPr>
              <p:spPr>
                <a:xfrm>
                  <a:off x="6444275" y="2641985"/>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𝐿</m:t>
                            </m:r>
                          </m:sub>
                        </m:sSub>
                      </m:oMath>
                    </m:oMathPara>
                  </a14:m>
                  <a:endParaRPr lang="en-US" dirty="0"/>
                </a:p>
              </p:txBody>
            </p:sp>
          </mc:Choice>
          <mc:Fallback xmlns="">
            <p:sp>
              <p:nvSpPr>
                <p:cNvPr id="175" name="TextBox 174">
                  <a:extLst>
                    <a:ext uri="{FF2B5EF4-FFF2-40B4-BE49-F238E27FC236}">
                      <a16:creationId xmlns:a16="http://schemas.microsoft.com/office/drawing/2014/main" id="{31C1EF59-D1AA-324B-9EDC-25649B8A275F}"/>
                    </a:ext>
                  </a:extLst>
                </p:cNvPr>
                <p:cNvSpPr txBox="1">
                  <a:spLocks noRot="1" noChangeAspect="1" noMove="1" noResize="1" noEditPoints="1" noAdjustHandles="1" noChangeArrowheads="1" noChangeShapeType="1" noTextEdit="1"/>
                </p:cNvSpPr>
                <p:nvPr/>
              </p:nvSpPr>
              <p:spPr>
                <a:xfrm>
                  <a:off x="6444275" y="2641985"/>
                  <a:ext cx="367990"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07881976-84D5-1341-BE5B-5B53E9BF827B}"/>
                    </a:ext>
                  </a:extLst>
                </p:cNvPr>
                <p:cNvSpPr txBox="1"/>
                <p:nvPr/>
              </p:nvSpPr>
              <p:spPr>
                <a:xfrm>
                  <a:off x="5805581" y="2686636"/>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𝐶</m:t>
                        </m:r>
                      </m:oMath>
                    </m:oMathPara>
                  </a14:m>
                  <a:endParaRPr lang="en-US" dirty="0"/>
                </a:p>
              </p:txBody>
            </p:sp>
          </mc:Choice>
          <mc:Fallback xmlns="">
            <p:sp>
              <p:nvSpPr>
                <p:cNvPr id="176" name="TextBox 175">
                  <a:extLst>
                    <a:ext uri="{FF2B5EF4-FFF2-40B4-BE49-F238E27FC236}">
                      <a16:creationId xmlns:a16="http://schemas.microsoft.com/office/drawing/2014/main" id="{07881976-84D5-1341-BE5B-5B53E9BF827B}"/>
                    </a:ext>
                  </a:extLst>
                </p:cNvPr>
                <p:cNvSpPr txBox="1">
                  <a:spLocks noRot="1" noChangeAspect="1" noMove="1" noResize="1" noEditPoints="1" noAdjustHandles="1" noChangeArrowheads="1" noChangeShapeType="1" noTextEdit="1"/>
                </p:cNvSpPr>
                <p:nvPr/>
              </p:nvSpPr>
              <p:spPr>
                <a:xfrm>
                  <a:off x="5805581" y="2686636"/>
                  <a:ext cx="367990"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C324FBFD-6751-204C-9A27-AB07F10FF9F3}"/>
                    </a:ext>
                  </a:extLst>
                </p:cNvPr>
                <p:cNvSpPr txBox="1"/>
                <p:nvPr/>
              </p:nvSpPr>
              <p:spPr>
                <a:xfrm>
                  <a:off x="5091289" y="252916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oMath>
                    </m:oMathPara>
                  </a14:m>
                  <a:endParaRPr lang="en-US" dirty="0"/>
                </a:p>
              </p:txBody>
            </p:sp>
          </mc:Choice>
          <mc:Fallback xmlns="">
            <p:sp>
              <p:nvSpPr>
                <p:cNvPr id="177" name="TextBox 176">
                  <a:extLst>
                    <a:ext uri="{FF2B5EF4-FFF2-40B4-BE49-F238E27FC236}">
                      <a16:creationId xmlns:a16="http://schemas.microsoft.com/office/drawing/2014/main" id="{C324FBFD-6751-204C-9A27-AB07F10FF9F3}"/>
                    </a:ext>
                  </a:extLst>
                </p:cNvPr>
                <p:cNvSpPr txBox="1">
                  <a:spLocks noRot="1" noChangeAspect="1" noMove="1" noResize="1" noEditPoints="1" noAdjustHandles="1" noChangeArrowheads="1" noChangeShapeType="1" noTextEdit="1"/>
                </p:cNvSpPr>
                <p:nvPr/>
              </p:nvSpPr>
              <p:spPr>
                <a:xfrm>
                  <a:off x="5091289" y="2529164"/>
                  <a:ext cx="367990"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6E8B66E3-6AEC-6844-87D3-F7485FF23E7F}"/>
                    </a:ext>
                  </a:extLst>
                </p:cNvPr>
                <p:cNvSpPr txBox="1"/>
                <p:nvPr/>
              </p:nvSpPr>
              <p:spPr>
                <a:xfrm>
                  <a:off x="4390072" y="321303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oMath>
                    </m:oMathPara>
                  </a14:m>
                  <a:endParaRPr lang="en-US" dirty="0"/>
                </a:p>
              </p:txBody>
            </p:sp>
          </mc:Choice>
          <mc:Fallback xmlns="">
            <p:sp>
              <p:nvSpPr>
                <p:cNvPr id="178" name="TextBox 177">
                  <a:extLst>
                    <a:ext uri="{FF2B5EF4-FFF2-40B4-BE49-F238E27FC236}">
                      <a16:creationId xmlns:a16="http://schemas.microsoft.com/office/drawing/2014/main" id="{6E8B66E3-6AEC-6844-87D3-F7485FF23E7F}"/>
                    </a:ext>
                  </a:extLst>
                </p:cNvPr>
                <p:cNvSpPr txBox="1">
                  <a:spLocks noRot="1" noChangeAspect="1" noMove="1" noResize="1" noEditPoints="1" noAdjustHandles="1" noChangeArrowheads="1" noChangeShapeType="1" noTextEdit="1"/>
                </p:cNvSpPr>
                <p:nvPr/>
              </p:nvSpPr>
              <p:spPr>
                <a:xfrm>
                  <a:off x="4390072" y="3213034"/>
                  <a:ext cx="367990"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589BD1C5-BE63-C349-AD05-5C6778A2124F}"/>
                    </a:ext>
                  </a:extLst>
                </p:cNvPr>
                <p:cNvSpPr txBox="1"/>
                <p:nvPr/>
              </p:nvSpPr>
              <p:spPr>
                <a:xfrm>
                  <a:off x="7024924" y="2079649"/>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𝑜</m:t>
                            </m:r>
                          </m:sub>
                        </m:sSub>
                      </m:oMath>
                    </m:oMathPara>
                  </a14:m>
                  <a:endParaRPr lang="en-US" dirty="0"/>
                </a:p>
              </p:txBody>
            </p:sp>
          </mc:Choice>
          <mc:Fallback xmlns="">
            <p:sp>
              <p:nvSpPr>
                <p:cNvPr id="179" name="TextBox 178">
                  <a:extLst>
                    <a:ext uri="{FF2B5EF4-FFF2-40B4-BE49-F238E27FC236}">
                      <a16:creationId xmlns:a16="http://schemas.microsoft.com/office/drawing/2014/main" id="{589BD1C5-BE63-C349-AD05-5C6778A2124F}"/>
                    </a:ext>
                  </a:extLst>
                </p:cNvPr>
                <p:cNvSpPr txBox="1">
                  <a:spLocks noRot="1" noChangeAspect="1" noMove="1" noResize="1" noEditPoints="1" noAdjustHandles="1" noChangeArrowheads="1" noChangeShapeType="1" noTextEdit="1"/>
                </p:cNvSpPr>
                <p:nvPr/>
              </p:nvSpPr>
              <p:spPr>
                <a:xfrm>
                  <a:off x="7024924" y="2079649"/>
                  <a:ext cx="367990" cy="338554"/>
                </a:xfrm>
                <a:prstGeom prst="rect">
                  <a:avLst/>
                </a:prstGeom>
                <a:blipFill>
                  <a:blip r:embed="rId9"/>
                  <a:stretch>
                    <a:fillRect/>
                  </a:stretch>
                </a:blipFill>
              </p:spPr>
              <p:txBody>
                <a:bodyPr/>
                <a:lstStyle/>
                <a:p>
                  <a:r>
                    <a:rPr lang="en-US">
                      <a:noFill/>
                    </a:rPr>
                    <a:t> </a:t>
                  </a:r>
                </a:p>
              </p:txBody>
            </p:sp>
          </mc:Fallback>
        </mc:AlternateContent>
        <p:cxnSp>
          <p:nvCxnSpPr>
            <p:cNvPr id="180" name="Straight Connector 179">
              <a:extLst>
                <a:ext uri="{FF2B5EF4-FFF2-40B4-BE49-F238E27FC236}">
                  <a16:creationId xmlns:a16="http://schemas.microsoft.com/office/drawing/2014/main" id="{F7C6D2D6-2ADB-574A-8B8D-9D05CFE4B4D5}"/>
                </a:ext>
              </a:extLst>
            </p:cNvPr>
            <p:cNvCxnSpPr/>
            <p:nvPr/>
          </p:nvCxnSpPr>
          <p:spPr>
            <a:xfrm>
              <a:off x="4960454" y="3740166"/>
              <a:ext cx="2011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B36F28E-8AFC-1745-B8CD-59C4341BD381}"/>
                </a:ext>
              </a:extLst>
            </p:cNvPr>
            <p:cNvCxnSpPr>
              <a:cxnSpLocks/>
            </p:cNvCxnSpPr>
            <p:nvPr/>
          </p:nvCxnSpPr>
          <p:spPr>
            <a:xfrm flipV="1">
              <a:off x="6956196"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1194095-B764-8845-B93C-2E9C0DECD920}"/>
                </a:ext>
              </a:extLst>
            </p:cNvPr>
            <p:cNvCxnSpPr>
              <a:cxnSpLocks/>
            </p:cNvCxnSpPr>
            <p:nvPr/>
          </p:nvCxnSpPr>
          <p:spPr>
            <a:xfrm flipV="1">
              <a:off x="5458491"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BD60EB3-7B81-CD4B-9147-5A77E47AD3E5}"/>
                </a:ext>
              </a:extLst>
            </p:cNvPr>
            <p:cNvCxnSpPr>
              <a:cxnSpLocks/>
            </p:cNvCxnSpPr>
            <p:nvPr/>
          </p:nvCxnSpPr>
          <p:spPr>
            <a:xfrm flipV="1">
              <a:off x="5825294" y="3009095"/>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E681EAF-8B96-A840-8954-0F50A33258A8}"/>
                </a:ext>
              </a:extLst>
            </p:cNvPr>
            <p:cNvCxnSpPr>
              <a:cxnSpLocks/>
            </p:cNvCxnSpPr>
            <p:nvPr/>
          </p:nvCxnSpPr>
          <p:spPr>
            <a:xfrm flipV="1">
              <a:off x="6365508"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F4A4964C-357A-0840-AE84-F00DB8D06027}"/>
              </a:ext>
            </a:extLst>
          </p:cNvPr>
          <p:cNvGrpSpPr/>
          <p:nvPr/>
        </p:nvGrpSpPr>
        <p:grpSpPr>
          <a:xfrm>
            <a:off x="1327562" y="1415720"/>
            <a:ext cx="3122365" cy="3965836"/>
            <a:chOff x="285635" y="1425996"/>
            <a:chExt cx="3122365" cy="3965836"/>
          </a:xfrm>
        </p:grpSpPr>
        <p:sp>
          <p:nvSpPr>
            <p:cNvPr id="2" name="TextBox 1">
              <a:extLst>
                <a:ext uri="{FF2B5EF4-FFF2-40B4-BE49-F238E27FC236}">
                  <a16:creationId xmlns:a16="http://schemas.microsoft.com/office/drawing/2014/main" id="{4E2DE8A7-DEAA-FB43-AA21-B57736809FE7}"/>
                </a:ext>
              </a:extLst>
            </p:cNvPr>
            <p:cNvSpPr txBox="1"/>
            <p:nvPr/>
          </p:nvSpPr>
          <p:spPr>
            <a:xfrm>
              <a:off x="1160756" y="1425996"/>
              <a:ext cx="1984917" cy="369332"/>
            </a:xfrm>
            <a:prstGeom prst="rect">
              <a:avLst/>
            </a:prstGeom>
            <a:noFill/>
          </p:spPr>
          <p:txBody>
            <a:bodyPr wrap="square" rtlCol="0">
              <a:spAutoFit/>
            </a:bodyPr>
            <a:lstStyle/>
            <a:p>
              <a:r>
                <a:rPr lang="en-US" dirty="0"/>
                <a:t>Phase modulator</a:t>
              </a:r>
            </a:p>
          </p:txBody>
        </p:sp>
        <p:grpSp>
          <p:nvGrpSpPr>
            <p:cNvPr id="8" name="Group 209">
              <a:extLst>
                <a:ext uri="{FF2B5EF4-FFF2-40B4-BE49-F238E27FC236}">
                  <a16:creationId xmlns:a16="http://schemas.microsoft.com/office/drawing/2014/main" id="{F027A9DD-A68A-B840-9C1A-FCC943C32746}"/>
                </a:ext>
              </a:extLst>
            </p:cNvPr>
            <p:cNvGrpSpPr>
              <a:grpSpLocks/>
            </p:cNvGrpSpPr>
            <p:nvPr/>
          </p:nvGrpSpPr>
          <p:grpSpPr bwMode="auto">
            <a:xfrm>
              <a:off x="2060652" y="2469643"/>
              <a:ext cx="152400" cy="762000"/>
              <a:chOff x="3935" y="1728"/>
              <a:chExt cx="96" cy="480"/>
            </a:xfrm>
          </p:grpSpPr>
          <p:sp>
            <p:nvSpPr>
              <p:cNvPr id="75" name="Arc 59">
                <a:extLst>
                  <a:ext uri="{FF2B5EF4-FFF2-40B4-BE49-F238E27FC236}">
                    <a16:creationId xmlns:a16="http://schemas.microsoft.com/office/drawing/2014/main" id="{52D2C109-7243-8245-9B2D-876AAAB4A02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5C087E87-A805-544A-8A48-1B558FC0D4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25376C18-5965-F247-864A-3305891AB74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2FC9CCED-F6F6-3845-B4D0-49819063EE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808CD854-3695-9A45-BF4D-3FB1BF59D5F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4F0CBFAD-1F1F-B443-8455-815CBCD5DB2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9E8AF46-114B-0342-B169-9A910908E46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A13E333E-E643-D241-BCB0-E276A2B26A0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29A323B8-9131-6445-9A15-D7814DFCEA1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FFCBB524-BEFC-0749-8FD1-D5A0A73CA2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EAE41F3C-4C79-0849-8083-0660920A3E3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04761FCA-1B03-2D4C-9D02-09FE55270A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917DA46D-B10A-7C47-80F0-920EAA71CAE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 name="Group 210">
              <a:extLst>
                <a:ext uri="{FF2B5EF4-FFF2-40B4-BE49-F238E27FC236}">
                  <a16:creationId xmlns:a16="http://schemas.microsoft.com/office/drawing/2014/main" id="{27AAB0DD-DB27-4B40-876A-3798FB0CCE1C}"/>
                </a:ext>
              </a:extLst>
            </p:cNvPr>
            <p:cNvGrpSpPr>
              <a:grpSpLocks/>
            </p:cNvGrpSpPr>
            <p:nvPr/>
          </p:nvGrpSpPr>
          <p:grpSpPr bwMode="auto">
            <a:xfrm rot="5400000">
              <a:off x="960417" y="2830422"/>
              <a:ext cx="304800" cy="762000"/>
              <a:chOff x="3216" y="1728"/>
              <a:chExt cx="192" cy="480"/>
            </a:xfrm>
          </p:grpSpPr>
          <p:sp>
            <p:nvSpPr>
              <p:cNvPr id="71" name="Line 8">
                <a:extLst>
                  <a:ext uri="{FF2B5EF4-FFF2-40B4-BE49-F238E27FC236}">
                    <a16:creationId xmlns:a16="http://schemas.microsoft.com/office/drawing/2014/main" id="{E67E5CE1-32AD-C942-B00C-9C7E4F01EBB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5EC87BCF-A9C1-A14D-8FF1-02862A1A69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90E10A8-BB62-3C44-B901-1AFFD6341E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B10AA837-719E-894D-BD55-7A37CA760D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 name="Group 10">
              <a:extLst>
                <a:ext uri="{FF2B5EF4-FFF2-40B4-BE49-F238E27FC236}">
                  <a16:creationId xmlns:a16="http://schemas.microsoft.com/office/drawing/2014/main" id="{073423CE-8A06-5345-B303-E7223C4D605B}"/>
                </a:ext>
              </a:extLst>
            </p:cNvPr>
            <p:cNvGrpSpPr/>
            <p:nvPr/>
          </p:nvGrpSpPr>
          <p:grpSpPr>
            <a:xfrm>
              <a:off x="1369749" y="3264772"/>
              <a:ext cx="762000" cy="1219200"/>
              <a:chOff x="2362200" y="1905000"/>
              <a:chExt cx="762000" cy="1219200"/>
            </a:xfrm>
          </p:grpSpPr>
          <p:cxnSp>
            <p:nvCxnSpPr>
              <p:cNvPr id="61" name="Straight Connector 60">
                <a:extLst>
                  <a:ext uri="{FF2B5EF4-FFF2-40B4-BE49-F238E27FC236}">
                    <a16:creationId xmlns:a16="http://schemas.microsoft.com/office/drawing/2014/main" id="{8EB86725-6CE2-2A4E-991F-68D799833CE7}"/>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2FBC7B1B-C5E4-9D4E-8643-CC9B6CA904C8}"/>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3665A855-E3C0-E44C-A633-8EA219E88A8B}"/>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5DE4F9AA-8AD9-5845-B563-1D560EA20683}"/>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E37789A-4E5E-DD40-A976-1EF8C932B1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7" name="Straight Arrow Connector 66">
                <a:extLst>
                  <a:ext uri="{FF2B5EF4-FFF2-40B4-BE49-F238E27FC236}">
                    <a16:creationId xmlns:a16="http://schemas.microsoft.com/office/drawing/2014/main" id="{252A649E-2E28-F54E-847B-AB5298939B34}"/>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68" name="TextBox 67">
                <a:extLst>
                  <a:ext uri="{FF2B5EF4-FFF2-40B4-BE49-F238E27FC236}">
                    <a16:creationId xmlns:a16="http://schemas.microsoft.com/office/drawing/2014/main" id="{791E45C0-495F-AC46-B6E4-A5174B995354}"/>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69" name="TextBox 68">
                <a:extLst>
                  <a:ext uri="{FF2B5EF4-FFF2-40B4-BE49-F238E27FC236}">
                    <a16:creationId xmlns:a16="http://schemas.microsoft.com/office/drawing/2014/main" id="{1469970E-BB08-3245-A124-734E4045085B}"/>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70" name="TextBox 69">
                <a:extLst>
                  <a:ext uri="{FF2B5EF4-FFF2-40B4-BE49-F238E27FC236}">
                    <a16:creationId xmlns:a16="http://schemas.microsoft.com/office/drawing/2014/main" id="{2D4E915D-899D-8349-A4AB-BB132706E325}"/>
                  </a:ext>
                </a:extLst>
              </p:cNvPr>
              <p:cNvSpPr txBox="1"/>
              <p:nvPr/>
            </p:nvSpPr>
            <p:spPr>
              <a:xfrm>
                <a:off x="2523243"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2" name="Group 220">
              <a:extLst>
                <a:ext uri="{FF2B5EF4-FFF2-40B4-BE49-F238E27FC236}">
                  <a16:creationId xmlns:a16="http://schemas.microsoft.com/office/drawing/2014/main" id="{12BE06AE-1CCD-4D4E-A094-08228BA6ABBF}"/>
                </a:ext>
              </a:extLst>
            </p:cNvPr>
            <p:cNvGrpSpPr>
              <a:grpSpLocks/>
            </p:cNvGrpSpPr>
            <p:nvPr/>
          </p:nvGrpSpPr>
          <p:grpSpPr bwMode="auto">
            <a:xfrm>
              <a:off x="1337097" y="4581530"/>
              <a:ext cx="152400" cy="304800"/>
              <a:chOff x="3264" y="3072"/>
              <a:chExt cx="96" cy="192"/>
            </a:xfrm>
          </p:grpSpPr>
          <p:sp>
            <p:nvSpPr>
              <p:cNvPr id="59" name="Line 17">
                <a:extLst>
                  <a:ext uri="{FF2B5EF4-FFF2-40B4-BE49-F238E27FC236}">
                    <a16:creationId xmlns:a16="http://schemas.microsoft.com/office/drawing/2014/main" id="{32FBD98E-0804-4349-A479-2A792540A8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0" name="Freeform 18">
                <a:extLst>
                  <a:ext uri="{FF2B5EF4-FFF2-40B4-BE49-F238E27FC236}">
                    <a16:creationId xmlns:a16="http://schemas.microsoft.com/office/drawing/2014/main" id="{376B5EF7-C416-6B4E-A014-E056E6350D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 name="Group 13">
              <a:extLst>
                <a:ext uri="{FF2B5EF4-FFF2-40B4-BE49-F238E27FC236}">
                  <a16:creationId xmlns:a16="http://schemas.microsoft.com/office/drawing/2014/main" id="{1DF9D0D2-DB86-294B-8E5F-8FEFDFDE4D27}"/>
                </a:ext>
              </a:extLst>
            </p:cNvPr>
            <p:cNvGrpSpPr>
              <a:grpSpLocks noChangeAspect="1"/>
            </p:cNvGrpSpPr>
            <p:nvPr/>
          </p:nvGrpSpPr>
          <p:grpSpPr bwMode="auto">
            <a:xfrm>
              <a:off x="1339910" y="3803496"/>
              <a:ext cx="152400" cy="152400"/>
              <a:chOff x="1344" y="2064"/>
              <a:chExt cx="192" cy="192"/>
            </a:xfrm>
          </p:grpSpPr>
          <p:sp>
            <p:nvSpPr>
              <p:cNvPr id="57" name="Oval 14">
                <a:extLst>
                  <a:ext uri="{FF2B5EF4-FFF2-40B4-BE49-F238E27FC236}">
                    <a16:creationId xmlns:a16="http://schemas.microsoft.com/office/drawing/2014/main" id="{6F301511-77BC-C446-80E9-01FB45EB3A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7CD9EEB5-856C-0D4A-83E1-73E32F6F91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210">
              <a:extLst>
                <a:ext uri="{FF2B5EF4-FFF2-40B4-BE49-F238E27FC236}">
                  <a16:creationId xmlns:a16="http://schemas.microsoft.com/office/drawing/2014/main" id="{DF384F23-3823-CE46-944A-C3B105794EA3}"/>
                </a:ext>
              </a:extLst>
            </p:cNvPr>
            <p:cNvGrpSpPr>
              <a:grpSpLocks/>
            </p:cNvGrpSpPr>
            <p:nvPr/>
          </p:nvGrpSpPr>
          <p:grpSpPr bwMode="auto">
            <a:xfrm rot="5400000">
              <a:off x="2368325" y="2823302"/>
              <a:ext cx="304800" cy="762000"/>
              <a:chOff x="3216" y="1728"/>
              <a:chExt cx="192" cy="480"/>
            </a:xfrm>
          </p:grpSpPr>
          <p:sp>
            <p:nvSpPr>
              <p:cNvPr id="53" name="Line 8">
                <a:extLst>
                  <a:ext uri="{FF2B5EF4-FFF2-40B4-BE49-F238E27FC236}">
                    <a16:creationId xmlns:a16="http://schemas.microsoft.com/office/drawing/2014/main" id="{8FB423A0-8286-D04D-8130-2FE0AC703D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BA631686-2AA2-594A-8387-BF4219A846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7DBEFC5B-0B40-0440-8947-D9DF6198D0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F43A0E37-0853-924F-99A0-B7400E7D98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 name="Freeform 12">
              <a:extLst>
                <a:ext uri="{FF2B5EF4-FFF2-40B4-BE49-F238E27FC236}">
                  <a16:creationId xmlns:a16="http://schemas.microsoft.com/office/drawing/2014/main" id="{25A6C8B8-6757-B743-AD14-F9BA4B4D59C7}"/>
                </a:ext>
              </a:extLst>
            </p:cNvPr>
            <p:cNvSpPr>
              <a:spLocks noChangeAspect="1"/>
            </p:cNvSpPr>
            <p:nvPr/>
          </p:nvSpPr>
          <p:spPr bwMode="auto">
            <a:xfrm>
              <a:off x="1337093" y="388433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 name="Group 13">
              <a:extLst>
                <a:ext uri="{FF2B5EF4-FFF2-40B4-BE49-F238E27FC236}">
                  <a16:creationId xmlns:a16="http://schemas.microsoft.com/office/drawing/2014/main" id="{D0C56BF4-6953-0C47-945B-661EFE47C59C}"/>
                </a:ext>
              </a:extLst>
            </p:cNvPr>
            <p:cNvGrpSpPr>
              <a:grpSpLocks noChangeAspect="1"/>
            </p:cNvGrpSpPr>
            <p:nvPr/>
          </p:nvGrpSpPr>
          <p:grpSpPr bwMode="auto">
            <a:xfrm>
              <a:off x="629155" y="3135074"/>
              <a:ext cx="152400" cy="152400"/>
              <a:chOff x="1344" y="2064"/>
              <a:chExt cx="192" cy="192"/>
            </a:xfrm>
          </p:grpSpPr>
          <p:sp>
            <p:nvSpPr>
              <p:cNvPr id="51" name="Oval 14">
                <a:extLst>
                  <a:ext uri="{FF2B5EF4-FFF2-40B4-BE49-F238E27FC236}">
                    <a16:creationId xmlns:a16="http://schemas.microsoft.com/office/drawing/2014/main" id="{46401080-0209-9149-B7D4-5749ECF49E5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2" name="Rectangle 15">
                <a:extLst>
                  <a:ext uri="{FF2B5EF4-FFF2-40B4-BE49-F238E27FC236}">
                    <a16:creationId xmlns:a16="http://schemas.microsoft.com/office/drawing/2014/main" id="{CB90E18E-46AD-FA44-A80E-6C9C7BB4BBC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 name="Group 13">
              <a:extLst>
                <a:ext uri="{FF2B5EF4-FFF2-40B4-BE49-F238E27FC236}">
                  <a16:creationId xmlns:a16="http://schemas.microsoft.com/office/drawing/2014/main" id="{E7D804B6-B513-A642-8509-D6F1A085CFF1}"/>
                </a:ext>
              </a:extLst>
            </p:cNvPr>
            <p:cNvGrpSpPr>
              <a:grpSpLocks noChangeAspect="1"/>
            </p:cNvGrpSpPr>
            <p:nvPr/>
          </p:nvGrpSpPr>
          <p:grpSpPr bwMode="auto">
            <a:xfrm>
              <a:off x="2839219" y="3134967"/>
              <a:ext cx="152400" cy="152400"/>
              <a:chOff x="1344" y="2064"/>
              <a:chExt cx="192" cy="192"/>
            </a:xfrm>
          </p:grpSpPr>
          <p:sp>
            <p:nvSpPr>
              <p:cNvPr id="48" name="Oval 14">
                <a:extLst>
                  <a:ext uri="{FF2B5EF4-FFF2-40B4-BE49-F238E27FC236}">
                    <a16:creationId xmlns:a16="http://schemas.microsoft.com/office/drawing/2014/main" id="{279EDCD4-F846-9B4F-A165-F0B43545FC1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 name="Rectangle 15">
                <a:extLst>
                  <a:ext uri="{FF2B5EF4-FFF2-40B4-BE49-F238E27FC236}">
                    <a16:creationId xmlns:a16="http://schemas.microsoft.com/office/drawing/2014/main" id="{FF38C630-C2B3-8A40-BB9C-16FF801F9A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C7768AF1-79C4-2B48-A111-F4249025273E}"/>
                </a:ext>
              </a:extLst>
            </p:cNvPr>
            <p:cNvSpPr>
              <a:spLocks noChangeAspect="1"/>
            </p:cNvSpPr>
            <p:nvPr/>
          </p:nvSpPr>
          <p:spPr bwMode="auto">
            <a:xfrm>
              <a:off x="2055547" y="44177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220">
              <a:extLst>
                <a:ext uri="{FF2B5EF4-FFF2-40B4-BE49-F238E27FC236}">
                  <a16:creationId xmlns:a16="http://schemas.microsoft.com/office/drawing/2014/main" id="{995AE462-EC70-0741-B68A-A01D9D1AE48A}"/>
                </a:ext>
              </a:extLst>
            </p:cNvPr>
            <p:cNvGrpSpPr>
              <a:grpSpLocks/>
            </p:cNvGrpSpPr>
            <p:nvPr/>
          </p:nvGrpSpPr>
          <p:grpSpPr bwMode="auto">
            <a:xfrm>
              <a:off x="2054323" y="5087032"/>
              <a:ext cx="152400" cy="304800"/>
              <a:chOff x="3264" y="3072"/>
              <a:chExt cx="96" cy="192"/>
            </a:xfrm>
          </p:grpSpPr>
          <p:sp>
            <p:nvSpPr>
              <p:cNvPr id="46" name="Line 17">
                <a:extLst>
                  <a:ext uri="{FF2B5EF4-FFF2-40B4-BE49-F238E27FC236}">
                    <a16:creationId xmlns:a16="http://schemas.microsoft.com/office/drawing/2014/main" id="{601370F7-30A1-8E4F-ABF9-DCBDE615C61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7" name="Freeform 18">
                <a:extLst>
                  <a:ext uri="{FF2B5EF4-FFF2-40B4-BE49-F238E27FC236}">
                    <a16:creationId xmlns:a16="http://schemas.microsoft.com/office/drawing/2014/main" id="{758B1939-FD60-F649-8406-054331258C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357523-4C69-C34D-84B9-30C4E9D2A1B6}"/>
                    </a:ext>
                  </a:extLst>
                </p:cNvPr>
                <p:cNvSpPr txBox="1"/>
                <p:nvPr/>
              </p:nvSpPr>
              <p:spPr>
                <a:xfrm>
                  <a:off x="859818" y="25753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1" name="TextBox 20">
                  <a:extLst>
                    <a:ext uri="{FF2B5EF4-FFF2-40B4-BE49-F238E27FC236}">
                      <a16:creationId xmlns:a16="http://schemas.microsoft.com/office/drawing/2014/main" id="{95357523-4C69-C34D-84B9-30C4E9D2A1B6}"/>
                    </a:ext>
                  </a:extLst>
                </p:cNvPr>
                <p:cNvSpPr txBox="1">
                  <a:spLocks noRot="1" noChangeAspect="1" noMove="1" noResize="1" noEditPoints="1" noAdjustHandles="1" noChangeArrowheads="1" noChangeShapeType="1" noTextEdit="1"/>
                </p:cNvSpPr>
                <p:nvPr/>
              </p:nvSpPr>
              <p:spPr>
                <a:xfrm>
                  <a:off x="859818" y="2575390"/>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D028B39-9E6A-764F-B805-FF9B71C76A10}"/>
                    </a:ext>
                  </a:extLst>
                </p:cNvPr>
                <p:cNvSpPr txBox="1"/>
                <p:nvPr/>
              </p:nvSpPr>
              <p:spPr>
                <a:xfrm>
                  <a:off x="1454201" y="423893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4D028B39-9E6A-764F-B805-FF9B71C76A10}"/>
                    </a:ext>
                  </a:extLst>
                </p:cNvPr>
                <p:cNvSpPr txBox="1">
                  <a:spLocks noRot="1" noChangeAspect="1" noMove="1" noResize="1" noEditPoints="1" noAdjustHandles="1" noChangeArrowheads="1" noChangeShapeType="1" noTextEdit="1"/>
                </p:cNvSpPr>
                <p:nvPr/>
              </p:nvSpPr>
              <p:spPr>
                <a:xfrm>
                  <a:off x="1454201" y="423893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8E48CC4-9A2B-E14C-9D5F-FD1D0921B474}"/>
                    </a:ext>
                  </a:extLst>
                </p:cNvPr>
                <p:cNvSpPr txBox="1"/>
                <p:nvPr/>
              </p:nvSpPr>
              <p:spPr>
                <a:xfrm>
                  <a:off x="1660495" y="46638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3" name="TextBox 22">
                  <a:extLst>
                    <a:ext uri="{FF2B5EF4-FFF2-40B4-BE49-F238E27FC236}">
                      <a16:creationId xmlns:a16="http://schemas.microsoft.com/office/drawing/2014/main" id="{28E48CC4-9A2B-E14C-9D5F-FD1D0921B474}"/>
                    </a:ext>
                  </a:extLst>
                </p:cNvPr>
                <p:cNvSpPr txBox="1">
                  <a:spLocks noRot="1" noChangeAspect="1" noMove="1" noResize="1" noEditPoints="1" noAdjustHandles="1" noChangeArrowheads="1" noChangeShapeType="1" noTextEdit="1"/>
                </p:cNvSpPr>
                <p:nvPr/>
              </p:nvSpPr>
              <p:spPr>
                <a:xfrm>
                  <a:off x="1660495" y="4663848"/>
                  <a:ext cx="633999"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1BDC2DE4-97F2-A54F-80A8-F7B6905FAB54}"/>
                </a:ext>
              </a:extLst>
            </p:cNvPr>
            <p:cNvCxnSpPr>
              <a:cxnSpLocks/>
            </p:cNvCxnSpPr>
            <p:nvPr/>
          </p:nvCxnSpPr>
          <p:spPr>
            <a:xfrm flipV="1">
              <a:off x="2136924" y="222162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13">
              <a:extLst>
                <a:ext uri="{FF2B5EF4-FFF2-40B4-BE49-F238E27FC236}">
                  <a16:creationId xmlns:a16="http://schemas.microsoft.com/office/drawing/2014/main" id="{631B1EB0-C70D-3C48-82EF-DA287F3F8C23}"/>
                </a:ext>
              </a:extLst>
            </p:cNvPr>
            <p:cNvGrpSpPr>
              <a:grpSpLocks noChangeAspect="1"/>
            </p:cNvGrpSpPr>
            <p:nvPr/>
          </p:nvGrpSpPr>
          <p:grpSpPr bwMode="auto">
            <a:xfrm>
              <a:off x="2055656" y="2164635"/>
              <a:ext cx="152400" cy="152400"/>
              <a:chOff x="1344" y="2064"/>
              <a:chExt cx="192" cy="192"/>
            </a:xfrm>
          </p:grpSpPr>
          <p:sp>
            <p:nvSpPr>
              <p:cNvPr id="44" name="Oval 14">
                <a:extLst>
                  <a:ext uri="{FF2B5EF4-FFF2-40B4-BE49-F238E27FC236}">
                    <a16:creationId xmlns:a16="http://schemas.microsoft.com/office/drawing/2014/main" id="{77232456-87EE-3A4A-BDBA-88406E193D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 name="Rectangle 15">
                <a:extLst>
                  <a:ext uri="{FF2B5EF4-FFF2-40B4-BE49-F238E27FC236}">
                    <a16:creationId xmlns:a16="http://schemas.microsoft.com/office/drawing/2014/main" id="{BA53B8C2-BB0B-A64C-99E4-8EE232B3940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A88B0D4-674F-B142-B6EE-2B264D14CA34}"/>
                    </a:ext>
                  </a:extLst>
                </p:cNvPr>
                <p:cNvSpPr txBox="1"/>
                <p:nvPr/>
              </p:nvSpPr>
              <p:spPr>
                <a:xfrm>
                  <a:off x="350392" y="278907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27" name="TextBox 26">
                  <a:extLst>
                    <a:ext uri="{FF2B5EF4-FFF2-40B4-BE49-F238E27FC236}">
                      <a16:creationId xmlns:a16="http://schemas.microsoft.com/office/drawing/2014/main" id="{8A88B0D4-674F-B142-B6EE-2B264D14CA34}"/>
                    </a:ext>
                  </a:extLst>
                </p:cNvPr>
                <p:cNvSpPr txBox="1">
                  <a:spLocks noRot="1" noChangeAspect="1" noMove="1" noResize="1" noEditPoints="1" noAdjustHandles="1" noChangeArrowheads="1" noChangeShapeType="1" noTextEdit="1"/>
                </p:cNvSpPr>
                <p:nvPr/>
              </p:nvSpPr>
              <p:spPr>
                <a:xfrm>
                  <a:off x="350392" y="2789076"/>
                  <a:ext cx="63399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C89521-8849-F54A-9A40-C66AFF0B2CB9}"/>
                    </a:ext>
                  </a:extLst>
                </p:cNvPr>
                <p:cNvSpPr txBox="1"/>
                <p:nvPr/>
              </p:nvSpPr>
              <p:spPr>
                <a:xfrm>
                  <a:off x="2707576" y="277199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m:t>
                            </m:r>
                          </m:sub>
                        </m:sSub>
                      </m:oMath>
                    </m:oMathPara>
                  </a14:m>
                  <a:endParaRPr lang="en-US" dirty="0"/>
                </a:p>
              </p:txBody>
            </p:sp>
          </mc:Choice>
          <mc:Fallback xmlns="">
            <p:sp>
              <p:nvSpPr>
                <p:cNvPr id="28" name="TextBox 27">
                  <a:extLst>
                    <a:ext uri="{FF2B5EF4-FFF2-40B4-BE49-F238E27FC236}">
                      <a16:creationId xmlns:a16="http://schemas.microsoft.com/office/drawing/2014/main" id="{A1C89521-8849-F54A-9A40-C66AFF0B2CB9}"/>
                    </a:ext>
                  </a:extLst>
                </p:cNvPr>
                <p:cNvSpPr txBox="1">
                  <a:spLocks noRot="1" noChangeAspect="1" noMove="1" noResize="1" noEditPoints="1" noAdjustHandles="1" noChangeArrowheads="1" noChangeShapeType="1" noTextEdit="1"/>
                </p:cNvSpPr>
                <p:nvPr/>
              </p:nvSpPr>
              <p:spPr>
                <a:xfrm>
                  <a:off x="2707576" y="2771994"/>
                  <a:ext cx="63399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101A7-8DF2-0F48-BF4B-09A979CDACAD}"/>
                    </a:ext>
                  </a:extLst>
                </p:cNvPr>
                <p:cNvSpPr txBox="1"/>
                <p:nvPr/>
              </p:nvSpPr>
              <p:spPr>
                <a:xfrm>
                  <a:off x="1955517" y="179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9" name="TextBox 28">
                  <a:extLst>
                    <a:ext uri="{FF2B5EF4-FFF2-40B4-BE49-F238E27FC236}">
                      <a16:creationId xmlns:a16="http://schemas.microsoft.com/office/drawing/2014/main" id="{201101A7-8DF2-0F48-BF4B-09A979CDACAD}"/>
                    </a:ext>
                  </a:extLst>
                </p:cNvPr>
                <p:cNvSpPr txBox="1">
                  <a:spLocks noRot="1" noChangeAspect="1" noMove="1" noResize="1" noEditPoints="1" noAdjustHandles="1" noChangeArrowheads="1" noChangeShapeType="1" noTextEdit="1"/>
                </p:cNvSpPr>
                <p:nvPr/>
              </p:nvSpPr>
              <p:spPr>
                <a:xfrm>
                  <a:off x="1955517" y="1799850"/>
                  <a:ext cx="633999" cy="369332"/>
                </a:xfrm>
                <a:prstGeom prst="rect">
                  <a:avLst/>
                </a:prstGeom>
                <a:blipFill>
                  <a:blip r:embed="rId15"/>
                  <a:stretch>
                    <a:fillRect/>
                  </a:stretch>
                </a:blipFill>
              </p:spPr>
              <p:txBody>
                <a:bodyPr/>
                <a:lstStyle/>
                <a:p>
                  <a:r>
                    <a:rPr lang="en-US">
                      <a:noFill/>
                    </a:rPr>
                    <a:t> </a:t>
                  </a:r>
                </a:p>
              </p:txBody>
            </p:sp>
          </mc:Fallback>
        </mc:AlternateContent>
        <p:grpSp>
          <p:nvGrpSpPr>
            <p:cNvPr id="88" name="Group 210">
              <a:extLst>
                <a:ext uri="{FF2B5EF4-FFF2-40B4-BE49-F238E27FC236}">
                  <a16:creationId xmlns:a16="http://schemas.microsoft.com/office/drawing/2014/main" id="{AAF18653-C8B5-8C49-812F-EB6AF1F94180}"/>
                </a:ext>
              </a:extLst>
            </p:cNvPr>
            <p:cNvGrpSpPr>
              <a:grpSpLocks/>
            </p:cNvGrpSpPr>
            <p:nvPr/>
          </p:nvGrpSpPr>
          <p:grpSpPr bwMode="auto">
            <a:xfrm>
              <a:off x="2527856" y="4029077"/>
              <a:ext cx="304800" cy="762000"/>
              <a:chOff x="3216" y="1728"/>
              <a:chExt cx="192" cy="480"/>
            </a:xfrm>
          </p:grpSpPr>
          <p:sp>
            <p:nvSpPr>
              <p:cNvPr id="89" name="Line 8">
                <a:extLst>
                  <a:ext uri="{FF2B5EF4-FFF2-40B4-BE49-F238E27FC236}">
                    <a16:creationId xmlns:a16="http://schemas.microsoft.com/office/drawing/2014/main" id="{A6EBF0EE-8A65-2243-9651-AFFB351B018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3D90F39-B05E-8242-BA57-52A84069FA1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1889591E-49EC-A148-88C1-60E2B30F4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171B7C19-8F9F-6E43-B002-7E3B94E9EA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3" name="Straight Connector 92">
              <a:extLst>
                <a:ext uri="{FF2B5EF4-FFF2-40B4-BE49-F238E27FC236}">
                  <a16:creationId xmlns:a16="http://schemas.microsoft.com/office/drawing/2014/main" id="{D82E7DEB-9D1C-F84D-A60D-B5A96AF65912}"/>
                </a:ext>
              </a:extLst>
            </p:cNvPr>
            <p:cNvCxnSpPr>
              <a:cxnSpLocks/>
            </p:cNvCxnSpPr>
            <p:nvPr/>
          </p:nvCxnSpPr>
          <p:spPr>
            <a:xfrm>
              <a:off x="2109475" y="4022429"/>
              <a:ext cx="5792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220">
              <a:extLst>
                <a:ext uri="{FF2B5EF4-FFF2-40B4-BE49-F238E27FC236}">
                  <a16:creationId xmlns:a16="http://schemas.microsoft.com/office/drawing/2014/main" id="{534E113C-81AE-C34A-8D07-8E1E05504F41}"/>
                </a:ext>
              </a:extLst>
            </p:cNvPr>
            <p:cNvGrpSpPr>
              <a:grpSpLocks/>
            </p:cNvGrpSpPr>
            <p:nvPr/>
          </p:nvGrpSpPr>
          <p:grpSpPr bwMode="auto">
            <a:xfrm>
              <a:off x="2606877" y="4746433"/>
              <a:ext cx="152400" cy="304800"/>
              <a:chOff x="3264" y="3072"/>
              <a:chExt cx="96" cy="192"/>
            </a:xfrm>
          </p:grpSpPr>
          <p:sp>
            <p:nvSpPr>
              <p:cNvPr id="96" name="Line 17">
                <a:extLst>
                  <a:ext uri="{FF2B5EF4-FFF2-40B4-BE49-F238E27FC236}">
                    <a16:creationId xmlns:a16="http://schemas.microsoft.com/office/drawing/2014/main" id="{378CAA67-AC2F-B942-AC2D-58E35ECBA12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7" name="Freeform 18">
                <a:extLst>
                  <a:ext uri="{FF2B5EF4-FFF2-40B4-BE49-F238E27FC236}">
                    <a16:creationId xmlns:a16="http://schemas.microsoft.com/office/drawing/2014/main" id="{500A56E0-634C-C44D-84B0-E2351BCA8D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F538F09-ADD5-AD43-AE9E-3E269204FF50}"/>
                    </a:ext>
                  </a:extLst>
                </p:cNvPr>
                <p:cNvSpPr txBox="1"/>
                <p:nvPr/>
              </p:nvSpPr>
              <p:spPr>
                <a:xfrm>
                  <a:off x="2249248" y="241497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𝑅𝐹𝐶</m:t>
                        </m:r>
                      </m:oMath>
                    </m:oMathPara>
                  </a14:m>
                  <a:endParaRPr lang="en-US" dirty="0"/>
                </a:p>
              </p:txBody>
            </p:sp>
          </mc:Choice>
          <mc:Fallback xmlns="">
            <p:sp>
              <p:nvSpPr>
                <p:cNvPr id="98" name="TextBox 97">
                  <a:extLst>
                    <a:ext uri="{FF2B5EF4-FFF2-40B4-BE49-F238E27FC236}">
                      <a16:creationId xmlns:a16="http://schemas.microsoft.com/office/drawing/2014/main" id="{8F538F09-ADD5-AD43-AE9E-3E269204FF50}"/>
                    </a:ext>
                  </a:extLst>
                </p:cNvPr>
                <p:cNvSpPr txBox="1">
                  <a:spLocks noRot="1" noChangeAspect="1" noMove="1" noResize="1" noEditPoints="1" noAdjustHandles="1" noChangeArrowheads="1" noChangeShapeType="1" noTextEdit="1"/>
                </p:cNvSpPr>
                <p:nvPr/>
              </p:nvSpPr>
              <p:spPr>
                <a:xfrm>
                  <a:off x="2249248" y="2414979"/>
                  <a:ext cx="633999" cy="369332"/>
                </a:xfrm>
                <a:prstGeom prst="rect">
                  <a:avLst/>
                </a:prstGeom>
                <a:blipFill>
                  <a:blip r:embed="rId16"/>
                  <a:stretch>
                    <a:fillRect/>
                  </a:stretch>
                </a:blipFill>
              </p:spPr>
              <p:txBody>
                <a:bodyPr/>
                <a:lstStyle/>
                <a:p>
                  <a:r>
                    <a:rPr lang="en-US">
                      <a:noFill/>
                    </a:rPr>
                    <a:t> </a:t>
                  </a:r>
                </a:p>
              </p:txBody>
            </p:sp>
          </mc:Fallback>
        </mc:AlternateContent>
        <p:grpSp>
          <p:nvGrpSpPr>
            <p:cNvPr id="99" name="Group 210">
              <a:extLst>
                <a:ext uri="{FF2B5EF4-FFF2-40B4-BE49-F238E27FC236}">
                  <a16:creationId xmlns:a16="http://schemas.microsoft.com/office/drawing/2014/main" id="{71F718C8-F270-0E47-B6A9-DAB5F7F0387C}"/>
                </a:ext>
              </a:extLst>
            </p:cNvPr>
            <p:cNvGrpSpPr>
              <a:grpSpLocks/>
            </p:cNvGrpSpPr>
            <p:nvPr/>
          </p:nvGrpSpPr>
          <p:grpSpPr bwMode="auto">
            <a:xfrm rot="5400000">
              <a:off x="1657915" y="2823697"/>
              <a:ext cx="304800" cy="762000"/>
              <a:chOff x="3216" y="1728"/>
              <a:chExt cx="192" cy="480"/>
            </a:xfrm>
          </p:grpSpPr>
          <p:sp>
            <p:nvSpPr>
              <p:cNvPr id="100" name="Line 8">
                <a:extLst>
                  <a:ext uri="{FF2B5EF4-FFF2-40B4-BE49-F238E27FC236}">
                    <a16:creationId xmlns:a16="http://schemas.microsoft.com/office/drawing/2014/main" id="{032C8420-54AE-4D46-83B2-E791EA496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652A012D-496E-F54A-AEB3-4F92F66FA5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D6E4B2B3-CD0E-BB49-B767-36DA71CE628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58DF4A60-2F2C-0C45-A3B6-E6E680E53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168E615-1956-3447-A516-71375F48B205}"/>
                    </a:ext>
                  </a:extLst>
                </p:cNvPr>
                <p:cNvSpPr txBox="1"/>
                <p:nvPr/>
              </p:nvSpPr>
              <p:spPr>
                <a:xfrm>
                  <a:off x="1504596" y="262831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104" name="TextBox 103">
                  <a:extLst>
                    <a:ext uri="{FF2B5EF4-FFF2-40B4-BE49-F238E27FC236}">
                      <a16:creationId xmlns:a16="http://schemas.microsoft.com/office/drawing/2014/main" id="{3168E615-1956-3447-A516-71375F48B205}"/>
                    </a:ext>
                  </a:extLst>
                </p:cNvPr>
                <p:cNvSpPr txBox="1">
                  <a:spLocks noRot="1" noChangeAspect="1" noMove="1" noResize="1" noEditPoints="1" noAdjustHandles="1" noChangeArrowheads="1" noChangeShapeType="1" noTextEdit="1"/>
                </p:cNvSpPr>
                <p:nvPr/>
              </p:nvSpPr>
              <p:spPr>
                <a:xfrm>
                  <a:off x="1504596" y="2628317"/>
                  <a:ext cx="633999" cy="369332"/>
                </a:xfrm>
                <a:prstGeom prst="rect">
                  <a:avLst/>
                </a:prstGeom>
                <a:blipFill>
                  <a:blip r:embed="rId17"/>
                  <a:stretch>
                    <a:fillRect/>
                  </a:stretch>
                </a:blipFill>
              </p:spPr>
              <p:txBody>
                <a:bodyPr/>
                <a:lstStyle/>
                <a:p>
                  <a:r>
                    <a:rPr lang="en-US">
                      <a:noFill/>
                    </a:rPr>
                    <a:t> </a:t>
                  </a:r>
                </a:p>
              </p:txBody>
            </p:sp>
          </mc:Fallback>
        </mc:AlternateContent>
        <p:grpSp>
          <p:nvGrpSpPr>
            <p:cNvPr id="105" name="Group 13">
              <a:extLst>
                <a:ext uri="{FF2B5EF4-FFF2-40B4-BE49-F238E27FC236}">
                  <a16:creationId xmlns:a16="http://schemas.microsoft.com/office/drawing/2014/main" id="{F975B16C-20FF-F84C-B286-CBA6FFEC3A36}"/>
                </a:ext>
              </a:extLst>
            </p:cNvPr>
            <p:cNvGrpSpPr>
              <a:grpSpLocks noChangeAspect="1"/>
            </p:cNvGrpSpPr>
            <p:nvPr/>
          </p:nvGrpSpPr>
          <p:grpSpPr bwMode="auto">
            <a:xfrm>
              <a:off x="2058161" y="3128102"/>
              <a:ext cx="152400" cy="152400"/>
              <a:chOff x="1344" y="2064"/>
              <a:chExt cx="192" cy="192"/>
            </a:xfrm>
          </p:grpSpPr>
          <p:sp>
            <p:nvSpPr>
              <p:cNvPr id="106" name="Oval 14">
                <a:extLst>
                  <a:ext uri="{FF2B5EF4-FFF2-40B4-BE49-F238E27FC236}">
                    <a16:creationId xmlns:a16="http://schemas.microsoft.com/office/drawing/2014/main" id="{BF339E4B-2920-B240-B484-52F55E4AEA4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7" name="Rectangle 15">
                <a:extLst>
                  <a:ext uri="{FF2B5EF4-FFF2-40B4-BE49-F238E27FC236}">
                    <a16:creationId xmlns:a16="http://schemas.microsoft.com/office/drawing/2014/main" id="{4A0DD779-BE3D-9C4D-9FEA-370D10CF86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8" name="Freeform 12">
              <a:extLst>
                <a:ext uri="{FF2B5EF4-FFF2-40B4-BE49-F238E27FC236}">
                  <a16:creationId xmlns:a16="http://schemas.microsoft.com/office/drawing/2014/main" id="{9BD46E9F-A518-9A41-A7C4-6E17774EA8C2}"/>
                </a:ext>
              </a:extLst>
            </p:cNvPr>
            <p:cNvSpPr>
              <a:spLocks noChangeAspect="1"/>
            </p:cNvSpPr>
            <p:nvPr/>
          </p:nvSpPr>
          <p:spPr bwMode="auto">
            <a:xfrm>
              <a:off x="1338664" y="32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13">
              <a:extLst>
                <a:ext uri="{FF2B5EF4-FFF2-40B4-BE49-F238E27FC236}">
                  <a16:creationId xmlns:a16="http://schemas.microsoft.com/office/drawing/2014/main" id="{D0FC04D6-B345-6A44-BEC2-06E52276C19D}"/>
                </a:ext>
              </a:extLst>
            </p:cNvPr>
            <p:cNvGrpSpPr>
              <a:grpSpLocks noChangeAspect="1"/>
            </p:cNvGrpSpPr>
            <p:nvPr/>
          </p:nvGrpSpPr>
          <p:grpSpPr bwMode="auto">
            <a:xfrm>
              <a:off x="1341929" y="3136535"/>
              <a:ext cx="152400" cy="152400"/>
              <a:chOff x="1344" y="2064"/>
              <a:chExt cx="192" cy="192"/>
            </a:xfrm>
          </p:grpSpPr>
          <p:sp>
            <p:nvSpPr>
              <p:cNvPr id="110" name="Oval 14">
                <a:extLst>
                  <a:ext uri="{FF2B5EF4-FFF2-40B4-BE49-F238E27FC236}">
                    <a16:creationId xmlns:a16="http://schemas.microsoft.com/office/drawing/2014/main" id="{1B040EB8-E5AC-E54E-AC2A-8D30C237228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215821C7-CFD4-0B4E-B288-EAF033589F2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BB3095CA-5299-094C-87A9-C40824279B0D}"/>
                    </a:ext>
                  </a:extLst>
                </p:cNvPr>
                <p:cNvSpPr txBox="1"/>
                <p:nvPr/>
              </p:nvSpPr>
              <p:spPr>
                <a:xfrm>
                  <a:off x="2774001" y="425537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12" name="TextBox 111">
                  <a:extLst>
                    <a:ext uri="{FF2B5EF4-FFF2-40B4-BE49-F238E27FC236}">
                      <a16:creationId xmlns:a16="http://schemas.microsoft.com/office/drawing/2014/main" id="{BB3095CA-5299-094C-87A9-C40824279B0D}"/>
                    </a:ext>
                  </a:extLst>
                </p:cNvPr>
                <p:cNvSpPr txBox="1">
                  <a:spLocks noRot="1" noChangeAspect="1" noMove="1" noResize="1" noEditPoints="1" noAdjustHandles="1" noChangeArrowheads="1" noChangeShapeType="1" noTextEdit="1"/>
                </p:cNvSpPr>
                <p:nvPr/>
              </p:nvSpPr>
              <p:spPr>
                <a:xfrm>
                  <a:off x="2774001" y="4255372"/>
                  <a:ext cx="633999" cy="369332"/>
                </a:xfrm>
                <a:prstGeom prst="rect">
                  <a:avLst/>
                </a:prstGeom>
                <a:blipFill>
                  <a:blip r:embed="rId18"/>
                  <a:stretch>
                    <a:fillRect/>
                  </a:stretch>
                </a:blipFill>
              </p:spPr>
              <p:txBody>
                <a:bodyPr/>
                <a:lstStyle/>
                <a:p>
                  <a:r>
                    <a:rPr lang="en-US">
                      <a:noFill/>
                    </a:rPr>
                    <a:t> </a:t>
                  </a:r>
                </a:p>
              </p:txBody>
            </p:sp>
          </mc:Fallback>
        </mc:AlternateContent>
        <p:grpSp>
          <p:nvGrpSpPr>
            <p:cNvPr id="113" name="Group 209">
              <a:extLst>
                <a:ext uri="{FF2B5EF4-FFF2-40B4-BE49-F238E27FC236}">
                  <a16:creationId xmlns:a16="http://schemas.microsoft.com/office/drawing/2014/main" id="{29C90D6B-A2B3-914C-9A55-571970024F3A}"/>
                </a:ext>
              </a:extLst>
            </p:cNvPr>
            <p:cNvGrpSpPr>
              <a:grpSpLocks/>
            </p:cNvGrpSpPr>
            <p:nvPr/>
          </p:nvGrpSpPr>
          <p:grpSpPr bwMode="auto">
            <a:xfrm rot="5400000">
              <a:off x="923020" y="3494842"/>
              <a:ext cx="152400" cy="762000"/>
              <a:chOff x="3935" y="1728"/>
              <a:chExt cx="96" cy="480"/>
            </a:xfrm>
          </p:grpSpPr>
          <p:sp>
            <p:nvSpPr>
              <p:cNvPr id="114" name="Arc 59">
                <a:extLst>
                  <a:ext uri="{FF2B5EF4-FFF2-40B4-BE49-F238E27FC236}">
                    <a16:creationId xmlns:a16="http://schemas.microsoft.com/office/drawing/2014/main" id="{E140E458-1740-7E44-8C70-571BEFDE64E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0">
                <a:extLst>
                  <a:ext uri="{FF2B5EF4-FFF2-40B4-BE49-F238E27FC236}">
                    <a16:creationId xmlns:a16="http://schemas.microsoft.com/office/drawing/2014/main" id="{9685C9F6-301D-F64B-9862-D1865D59855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Arc 61">
                <a:extLst>
                  <a:ext uri="{FF2B5EF4-FFF2-40B4-BE49-F238E27FC236}">
                    <a16:creationId xmlns:a16="http://schemas.microsoft.com/office/drawing/2014/main" id="{F29A10DF-20A5-8C44-8DD9-C03B558C7EA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62">
                <a:extLst>
                  <a:ext uri="{FF2B5EF4-FFF2-40B4-BE49-F238E27FC236}">
                    <a16:creationId xmlns:a16="http://schemas.microsoft.com/office/drawing/2014/main" id="{3FDB6627-4BDD-964B-AC30-7F6DE7BD706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Line 63">
                <a:extLst>
                  <a:ext uri="{FF2B5EF4-FFF2-40B4-BE49-F238E27FC236}">
                    <a16:creationId xmlns:a16="http://schemas.microsoft.com/office/drawing/2014/main" id="{ABC82D5E-B95A-6148-93FE-8AEE4437A0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64">
                <a:extLst>
                  <a:ext uri="{FF2B5EF4-FFF2-40B4-BE49-F238E27FC236}">
                    <a16:creationId xmlns:a16="http://schemas.microsoft.com/office/drawing/2014/main" id="{22516C26-EBF0-7F4F-A82D-24A30203464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Arc 65">
                <a:extLst>
                  <a:ext uri="{FF2B5EF4-FFF2-40B4-BE49-F238E27FC236}">
                    <a16:creationId xmlns:a16="http://schemas.microsoft.com/office/drawing/2014/main" id="{E510CBD0-3B5D-9B44-8BC4-77A9054A390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6">
                <a:extLst>
                  <a:ext uri="{FF2B5EF4-FFF2-40B4-BE49-F238E27FC236}">
                    <a16:creationId xmlns:a16="http://schemas.microsoft.com/office/drawing/2014/main" id="{3E17714A-6638-384D-BBB2-22AA6A96485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7">
                <a:extLst>
                  <a:ext uri="{FF2B5EF4-FFF2-40B4-BE49-F238E27FC236}">
                    <a16:creationId xmlns:a16="http://schemas.microsoft.com/office/drawing/2014/main" id="{B127239F-0B68-EE4E-BEB3-9AEB2816FDB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68">
                <a:extLst>
                  <a:ext uri="{FF2B5EF4-FFF2-40B4-BE49-F238E27FC236}">
                    <a16:creationId xmlns:a16="http://schemas.microsoft.com/office/drawing/2014/main" id="{C3300442-180A-B440-A905-920C5319DD1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9">
                <a:extLst>
                  <a:ext uri="{FF2B5EF4-FFF2-40B4-BE49-F238E27FC236}">
                    <a16:creationId xmlns:a16="http://schemas.microsoft.com/office/drawing/2014/main" id="{AEDE6B31-81CF-8B4B-8AAB-29CDD29CE49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70">
                <a:extLst>
                  <a:ext uri="{FF2B5EF4-FFF2-40B4-BE49-F238E27FC236}">
                    <a16:creationId xmlns:a16="http://schemas.microsoft.com/office/drawing/2014/main" id="{4AC9B164-7D3A-F74B-8967-D3BF02E2EE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71">
                <a:extLst>
                  <a:ext uri="{FF2B5EF4-FFF2-40B4-BE49-F238E27FC236}">
                    <a16:creationId xmlns:a16="http://schemas.microsoft.com/office/drawing/2014/main" id="{B380976C-0D1D-3949-855B-EE745697ADD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7" name="Group 13">
              <a:extLst>
                <a:ext uri="{FF2B5EF4-FFF2-40B4-BE49-F238E27FC236}">
                  <a16:creationId xmlns:a16="http://schemas.microsoft.com/office/drawing/2014/main" id="{42DDBC2E-841F-FA42-96C2-615C678B080B}"/>
                </a:ext>
              </a:extLst>
            </p:cNvPr>
            <p:cNvGrpSpPr>
              <a:grpSpLocks noChangeAspect="1"/>
            </p:cNvGrpSpPr>
            <p:nvPr/>
          </p:nvGrpSpPr>
          <p:grpSpPr bwMode="auto">
            <a:xfrm>
              <a:off x="540649" y="3796416"/>
              <a:ext cx="152400" cy="152400"/>
              <a:chOff x="1344" y="2064"/>
              <a:chExt cx="192" cy="192"/>
            </a:xfrm>
          </p:grpSpPr>
          <p:sp>
            <p:nvSpPr>
              <p:cNvPr id="128" name="Oval 14">
                <a:extLst>
                  <a:ext uri="{FF2B5EF4-FFF2-40B4-BE49-F238E27FC236}">
                    <a16:creationId xmlns:a16="http://schemas.microsoft.com/office/drawing/2014/main" id="{3FB36FBD-914E-3540-A415-722D20A39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9" name="Rectangle 15">
                <a:extLst>
                  <a:ext uri="{FF2B5EF4-FFF2-40B4-BE49-F238E27FC236}">
                    <a16:creationId xmlns:a16="http://schemas.microsoft.com/office/drawing/2014/main" id="{34FB40ED-47FB-3C46-92E1-43924047A4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0" name="Group 13">
              <a:extLst>
                <a:ext uri="{FF2B5EF4-FFF2-40B4-BE49-F238E27FC236}">
                  <a16:creationId xmlns:a16="http://schemas.microsoft.com/office/drawing/2014/main" id="{48293BE4-0B7C-A74F-BE26-63CFAD466980}"/>
                </a:ext>
              </a:extLst>
            </p:cNvPr>
            <p:cNvGrpSpPr>
              <a:grpSpLocks noChangeAspect="1"/>
            </p:cNvGrpSpPr>
            <p:nvPr/>
          </p:nvGrpSpPr>
          <p:grpSpPr bwMode="auto">
            <a:xfrm>
              <a:off x="2057784" y="3947669"/>
              <a:ext cx="152400" cy="152400"/>
              <a:chOff x="1344" y="2064"/>
              <a:chExt cx="192" cy="192"/>
            </a:xfrm>
          </p:grpSpPr>
          <p:sp>
            <p:nvSpPr>
              <p:cNvPr id="131" name="Oval 14">
                <a:extLst>
                  <a:ext uri="{FF2B5EF4-FFF2-40B4-BE49-F238E27FC236}">
                    <a16:creationId xmlns:a16="http://schemas.microsoft.com/office/drawing/2014/main" id="{EDF9FFF8-584A-E244-BCA5-766E937DCD7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DF19FD6D-7CF0-BC47-B895-5BA67CF29C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00CE5151-8BF8-6846-A275-280A36F89108}"/>
                    </a:ext>
                  </a:extLst>
                </p:cNvPr>
                <p:cNvSpPr txBox="1"/>
                <p:nvPr/>
              </p:nvSpPr>
              <p:spPr>
                <a:xfrm>
                  <a:off x="285635" y="34899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oMath>
                    </m:oMathPara>
                  </a14:m>
                  <a:endParaRPr lang="en-US" dirty="0"/>
                </a:p>
              </p:txBody>
            </p:sp>
          </mc:Choice>
          <mc:Fallback xmlns="">
            <p:sp>
              <p:nvSpPr>
                <p:cNvPr id="133" name="TextBox 132">
                  <a:extLst>
                    <a:ext uri="{FF2B5EF4-FFF2-40B4-BE49-F238E27FC236}">
                      <a16:creationId xmlns:a16="http://schemas.microsoft.com/office/drawing/2014/main" id="{00CE5151-8BF8-6846-A275-280A36F89108}"/>
                    </a:ext>
                  </a:extLst>
                </p:cNvPr>
                <p:cNvSpPr txBox="1">
                  <a:spLocks noRot="1" noChangeAspect="1" noMove="1" noResize="1" noEditPoints="1" noAdjustHandles="1" noChangeArrowheads="1" noChangeShapeType="1" noTextEdit="1"/>
                </p:cNvSpPr>
                <p:nvPr/>
              </p:nvSpPr>
              <p:spPr>
                <a:xfrm>
                  <a:off x="285635" y="3489963"/>
                  <a:ext cx="633999" cy="369332"/>
                </a:xfrm>
                <a:prstGeom prst="rect">
                  <a:avLst/>
                </a:prstGeom>
                <a:blipFill>
                  <a:blip r:embed="rId19"/>
                  <a:stretch>
                    <a:fillRect/>
                  </a:stretch>
                </a:blipFill>
              </p:spPr>
              <p:txBody>
                <a:bodyPr/>
                <a:lstStyle/>
                <a:p>
                  <a:r>
                    <a:rPr lang="en-US">
                      <a:noFill/>
                    </a:rPr>
                    <a:t> </a:t>
                  </a:r>
                </a:p>
              </p:txBody>
            </p:sp>
          </mc:Fallback>
        </mc:AlternateContent>
        <p:cxnSp>
          <p:nvCxnSpPr>
            <p:cNvPr id="188" name="Straight Connector 187">
              <a:extLst>
                <a:ext uri="{FF2B5EF4-FFF2-40B4-BE49-F238E27FC236}">
                  <a16:creationId xmlns:a16="http://schemas.microsoft.com/office/drawing/2014/main" id="{6D8EDBDF-973F-204C-9FF0-3115BC0C9CF8}"/>
                </a:ext>
              </a:extLst>
            </p:cNvPr>
            <p:cNvCxnSpPr>
              <a:cxnSpLocks/>
            </p:cNvCxnSpPr>
            <p:nvPr/>
          </p:nvCxnSpPr>
          <p:spPr>
            <a:xfrm flipV="1">
              <a:off x="2129066" y="319416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01440ABE-E29C-CA42-B30E-A969AAD3885B}"/>
                  </a:ext>
                </a:extLst>
              </p:cNvPr>
              <p:cNvSpPr txBox="1"/>
              <p:nvPr/>
            </p:nvSpPr>
            <p:spPr>
              <a:xfrm>
                <a:off x="5665509" y="4177683"/>
                <a:ext cx="4754276" cy="164808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𝑜</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e>
                        </m:d>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4</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𝑄</m:t>
                                </m:r>
                              </m:e>
                              <m:sup>
                                <m:r>
                                  <a:rPr lang="en-US" sz="2000" b="0" i="1" smtClean="0">
                                    <a:latin typeface="Cambria Math" panose="02040503050406030204" pitchFamily="18" charset="0"/>
                                  </a:rPr>
                                  <m:t>2</m:t>
                                </m:r>
                              </m:sup>
                            </m:sSup>
                          </m:num>
                          <m:den>
                            <m:sSup>
                              <m:sSupPr>
                                <m:ctrlPr>
                                  <a:rPr lang="en-US" sz="2000" b="0" i="1" smtClean="0">
                                    <a:latin typeface="Cambria Math" panose="02040503050406030204" pitchFamily="18" charset="0"/>
                                  </a:rPr>
                                </m:ctrlPr>
                              </m:sSup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den>
                        </m:f>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e>
                            </m:d>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𝑖</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endParaRPr lang="en-US" sz="2000" dirty="0"/>
              </a:p>
            </p:txBody>
          </p:sp>
        </mc:Choice>
        <mc:Fallback xmlns="">
          <p:sp>
            <p:nvSpPr>
              <p:cNvPr id="190" name="TextBox 189">
                <a:extLst>
                  <a:ext uri="{FF2B5EF4-FFF2-40B4-BE49-F238E27FC236}">
                    <a16:creationId xmlns:a16="http://schemas.microsoft.com/office/drawing/2014/main" id="{01440ABE-E29C-CA42-B30E-A969AAD3885B}"/>
                  </a:ext>
                </a:extLst>
              </p:cNvPr>
              <p:cNvSpPr txBox="1">
                <a:spLocks noRot="1" noChangeAspect="1" noMove="1" noResize="1" noEditPoints="1" noAdjustHandles="1" noChangeArrowheads="1" noChangeShapeType="1" noTextEdit="1"/>
              </p:cNvSpPr>
              <p:nvPr/>
            </p:nvSpPr>
            <p:spPr>
              <a:xfrm>
                <a:off x="5665509" y="4177683"/>
                <a:ext cx="4754276" cy="1648082"/>
              </a:xfrm>
              <a:prstGeom prst="rect">
                <a:avLst/>
              </a:prstGeom>
              <a:blipFill>
                <a:blip r:embed="rId20"/>
                <a:stretch>
                  <a:fillRect l="-798"/>
                </a:stretch>
              </a:blipFill>
            </p:spPr>
            <p:txBody>
              <a:bodyPr/>
              <a:lstStyle/>
              <a:p>
                <a:r>
                  <a:rPr lang="en-US">
                    <a:noFill/>
                  </a:rPr>
                  <a:t> </a:t>
                </a:r>
              </a:p>
            </p:txBody>
          </p:sp>
        </mc:Fallback>
      </mc:AlternateContent>
    </p:spTree>
    <p:extLst>
      <p:ext uri="{BB962C8B-B14F-4D97-AF65-F5344CB8AC3E}">
        <p14:creationId xmlns:p14="http://schemas.microsoft.com/office/powerpoint/2010/main" val="2743929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2454" y="1473269"/>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2454" y="1473269"/>
                <a:ext cx="8671837" cy="3748140"/>
              </a:xfrm>
              <a:prstGeom prst="rect">
                <a:avLst/>
              </a:prstGeom>
              <a:blipFill>
                <a:blip r:embed="rId3"/>
                <a:stretch>
                  <a:fillRect l="-1170" t="-101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70</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242317" y="1840262"/>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1026154" y="1998201"/>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4954750" y="1653696"/>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22746217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71</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580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2">
            <a:extLst>
              <a:ext uri="{FF2B5EF4-FFF2-40B4-BE49-F238E27FC236}">
                <a16:creationId xmlns:a16="http://schemas.microsoft.com/office/drawing/2014/main" id="{5BAAEE55-4C48-DD4F-BD36-37D9120EB776}"/>
              </a:ext>
            </a:extLst>
          </p:cNvPr>
          <p:cNvGrpSpPr/>
          <p:nvPr/>
        </p:nvGrpSpPr>
        <p:grpSpPr>
          <a:xfrm>
            <a:off x="7767682" y="1639870"/>
            <a:ext cx="4069468" cy="4055948"/>
            <a:chOff x="7767682" y="1639870"/>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570671" y="1639870"/>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213934" y="3555870"/>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118462" y="3125167"/>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8951257" y="2850470"/>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579514" y="41580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651826" y="422374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7922608" y="2327111"/>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9852751" y="454551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9841604" y="38232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9772167" y="3934610"/>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9764277" y="4555282"/>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9762852" y="5162301"/>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9859186" y="4614099"/>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435174" y="2832663"/>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8895880" y="286271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442517" y="3388249"/>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555103" y="453481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491316" y="5314818"/>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577366" y="4529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565165" y="208093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8912179" y="382105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667733" y="3158786"/>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585838" y="203908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091473" y="34786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8893731" y="38779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178882" y="3875590"/>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8976144" y="35224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8820891" y="46702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649680" y="2777758"/>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7923407" y="3884301"/>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7767682" y="2532597"/>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046013" y="4784027"/>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9907754" y="353978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9916302" y="353536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0752793" y="2285789"/>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694787" y="2978006"/>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083173" y="4018214"/>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398808" y="3207151"/>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369414" y="4302623"/>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418782" y="4931542"/>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0750951" y="2993923"/>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0748803" y="4769059"/>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139892" y="4557455"/>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7318408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477079" y="925172"/>
                <a:ext cx="11343862"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MEO (21000km) orbits,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This is total transmitter power, 22 W devoted to ranging code.  Newer satellites have higher power and can surge power </a:t>
                </a:r>
                <a:endParaRPr lang="en-US" sz="2000" b="1" dirty="0">
                  <a:solidFill>
                    <a:srgbClr val="000000"/>
                  </a:solidFill>
                  <a:latin typeface="Calibri"/>
                  <a:ea typeface="Cambria Math" panose="02040503050406030204" pitchFamily="18" charset="0"/>
                  <a:sym typeface="Calibri"/>
                </a:endParaRP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7079" y="925172"/>
                <a:ext cx="11343862" cy="5198945"/>
              </a:xfrm>
              <a:prstGeom prst="rect">
                <a:avLst/>
              </a:prstGeom>
              <a:blipFill>
                <a:blip r:embed="rId3"/>
                <a:stretch>
                  <a:fillRect l="-1007" t="-487" r="-783" b="-900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spTree>
    <p:extLst>
      <p:ext uri="{BB962C8B-B14F-4D97-AF65-F5344CB8AC3E}">
        <p14:creationId xmlns:p14="http://schemas.microsoft.com/office/powerpoint/2010/main" val="17266276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spTree>
    <p:extLst>
      <p:ext uri="{BB962C8B-B14F-4D97-AF65-F5344CB8AC3E}">
        <p14:creationId xmlns:p14="http://schemas.microsoft.com/office/powerpoint/2010/main" val="13712127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More refined calculations</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656799"/>
                <a:ext cx="10356212" cy="43740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 power: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13.4</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r>
                      <a:rPr lang="en-US" sz="2000" b="0" i="1" smtClean="0">
                        <a:solidFill>
                          <a:srgbClr val="000000"/>
                        </a:solidFill>
                        <a:latin typeface="Cambria Math" panose="02040503050406030204" pitchFamily="18" charset="0"/>
                        <a:ea typeface="Cambria Math" panose="02040503050406030204" pitchFamily="18" charset="0"/>
                        <a:sym typeface="Calibri"/>
                      </a:rPr>
                      <m:t> </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21.7</m:t>
                        </m:r>
                        <m:r>
                          <a:rPr lang="en-US" sz="2000" b="0" i="1" smtClean="0">
                            <a:solidFill>
                              <a:srgbClr val="000000"/>
                            </a:solidFill>
                            <a:latin typeface="Cambria Math" panose="02040503050406030204" pitchFamily="18" charset="0"/>
                            <a:ea typeface="Cambria Math" panose="02040503050406030204" pitchFamily="18" charset="0"/>
                            <a:sym typeface="Calibri"/>
                          </a:rPr>
                          <m:t>𝑊</m:t>
                        </m:r>
                      </m:e>
                    </m:d>
                  </m:oMath>
                </a14:m>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Sat Antenna gain: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13.4 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EIRP: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26.8 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Polarization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−3.4 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Space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−184.4 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err="1">
                    <a:solidFill>
                      <a:srgbClr val="000000"/>
                    </a:solidFill>
                    <a:latin typeface="Calibri"/>
                    <a:ea typeface="Cambria Math" panose="02040503050406030204" pitchFamily="18" charset="0"/>
                    <a:sym typeface="Calibri"/>
                  </a:rPr>
                  <a:t>Atmo</a:t>
                </a:r>
                <a:r>
                  <a:rPr lang="en-US" sz="2000" dirty="0">
                    <a:solidFill>
                      <a:srgbClr val="000000"/>
                    </a:solidFill>
                    <a:latin typeface="Calibri"/>
                    <a:ea typeface="Cambria Math" panose="02040503050406030204" pitchFamily="18" charset="0"/>
                    <a:sym typeface="Calibri"/>
                  </a:rPr>
                  <a:t>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Receiver Antenna gain: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3 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Total signal power at antenna base: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−160 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Correlated signal strength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−147</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Thermal noise: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−174</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 Figure: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𝐹</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𝑆𝑁𝑅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𝑖𝑑𝑒𝑎𝑙</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𝑆𝑁𝑅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𝑜𝑢𝑡</m:t>
                            </m:r>
                          </m:sub>
                        </m:sSub>
                      </m:den>
                    </m:f>
                  </m:oMath>
                </a14:m>
                <a:r>
                  <a:rPr lang="en-US" sz="2000" dirty="0">
                    <a:solidFill>
                      <a:srgbClr val="000000"/>
                    </a:solidFill>
                    <a:latin typeface="Calibri"/>
                    <a:ea typeface="Cambria Math" panose="02040503050406030204" pitchFamily="18" charset="0"/>
                    <a:sym typeface="Calibri"/>
                  </a:rPr>
                  <a:t> .  Good LNA at GPS frequency has noise figure of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Compression point: when amp becomes non-linear.</a:t>
                </a: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656799"/>
                <a:ext cx="10356212" cy="4374052"/>
              </a:xfrm>
              <a:prstGeom prst="rect">
                <a:avLst/>
              </a:prstGeom>
              <a:blipFill>
                <a:blip r:embed="rId3"/>
                <a:stretch>
                  <a:fillRect l="-857" t="-8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spTree>
    <p:extLst>
      <p:ext uri="{BB962C8B-B14F-4D97-AF65-F5344CB8AC3E}">
        <p14:creationId xmlns:p14="http://schemas.microsoft.com/office/powerpoint/2010/main" val="33238229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2706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spectrum neighborhood</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pic>
        <p:nvPicPr>
          <p:cNvPr id="1025" name="Picture 1" descr="page2image30272896">
            <a:extLst>
              <a:ext uri="{FF2B5EF4-FFF2-40B4-BE49-F238E27FC236}">
                <a16:creationId xmlns:a16="http://schemas.microsoft.com/office/drawing/2014/main" id="{7177748B-48CD-F148-993A-6F0DD71C8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61" y="1618375"/>
            <a:ext cx="10681252" cy="362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6491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2142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03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Tree>
    <p:extLst>
      <p:ext uri="{BB962C8B-B14F-4D97-AF65-F5344CB8AC3E}">
        <p14:creationId xmlns:p14="http://schemas.microsoft.com/office/powerpoint/2010/main" val="21963671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spTree>
    <p:extLst>
      <p:ext uri="{BB962C8B-B14F-4D97-AF65-F5344CB8AC3E}">
        <p14:creationId xmlns:p14="http://schemas.microsoft.com/office/powerpoint/2010/main" val="1102389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5811556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300" y="1180216"/>
                <a:ext cx="11529391" cy="5434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For satellite k: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𝑥</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𝑦</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𝑧</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Need to account for skew between satellite clocks and receiver clock.  Four satellites required.  </a:t>
                </a:r>
              </a:p>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Direct calculation</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𝑏</m:t>
                    </m:r>
                  </m:oMath>
                </a14:m>
                <a:r>
                  <a:rPr lang="en-US" dirty="0">
                    <a:solidFill>
                      <a:srgbClr val="000000"/>
                    </a:solidFill>
                    <a:ea typeface="Cambria Math" panose="02040503050406030204" pitchFamily="18" charset="0"/>
                    <a:sym typeface="Calibri"/>
                  </a:rPr>
                  <a:t> is the clock bias.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𝑠</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ea typeface="Cambria Math" panose="02040503050406030204" pitchFamily="18" charset="0"/>
                    <a:sym typeface="Calibri"/>
                  </a:rPr>
                  <a:t> is </a:t>
                </a:r>
                <a:r>
                  <a:rPr lang="en-US" dirty="0" err="1">
                    <a:solidFill>
                      <a:srgbClr val="000000"/>
                    </a:solidFill>
                    <a:ea typeface="Cambria Math" panose="02040503050406030204" pitchFamily="18" charset="0"/>
                    <a:sym typeface="Calibri"/>
                  </a:rPr>
                  <a:t>i</a:t>
                </a:r>
                <a:r>
                  <a:rPr lang="en-US" baseline="30000" dirty="0" err="1">
                    <a:solidFill>
                      <a:srgbClr val="000000"/>
                    </a:solidFill>
                    <a:ea typeface="Cambria Math" panose="02040503050406030204" pitchFamily="18" charset="0"/>
                    <a:sym typeface="Calibri"/>
                  </a:rPr>
                  <a:t>th</a:t>
                </a:r>
                <a:r>
                  <a:rPr lang="en-US" dirty="0">
                    <a:solidFill>
                      <a:srgbClr val="000000"/>
                    </a:solidFill>
                    <a:ea typeface="Cambria Math" panose="02040503050406030204" pitchFamily="18" charset="0"/>
                    <a:sym typeface="Calibri"/>
                  </a:rPr>
                  <a:t> satellite time.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𝑡</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ea typeface="Cambria Math" panose="02040503050406030204" pitchFamily="18" charset="0"/>
                    <a:sym typeface="Calibri"/>
                  </a:rPr>
                  <a:t> is actual reception time.  </a:t>
                </a:r>
                <a14:m>
                  <m:oMath xmlns:m="http://schemas.openxmlformats.org/officeDocument/2006/math">
                    <m:acc>
                      <m:accPr>
                        <m:chr m:val="̂"/>
                        <m:ctrlPr>
                          <a:rPr lang="en-US" i="1" smtClean="0">
                            <a:solidFill>
                              <a:srgbClr val="000000"/>
                            </a:solidFill>
                            <a:latin typeface="Cambria Math" panose="02040503050406030204" pitchFamily="18" charset="0"/>
                            <a:ea typeface="Cambria Math" panose="02040503050406030204" pitchFamily="18" charset="0"/>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𝑡</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acc>
                  </m:oMath>
                </a14:m>
                <a:r>
                  <a:rPr lang="en-US" dirty="0">
                    <a:solidFill>
                      <a:srgbClr val="000000"/>
                    </a:solidFill>
                    <a:ea typeface="Cambria Math" panose="02040503050406030204" pitchFamily="18" charset="0"/>
                    <a:sym typeface="Calibri"/>
                  </a:rPr>
                  <a:t> is receiver reception time.</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acc>
                          <m:accPr>
                            <m:chr m:val="̂"/>
                            <m:ctrlPr>
                              <a:rPr lang="en-US" i="1">
                                <a:solidFill>
                                  <a:srgbClr val="000000"/>
                                </a:solidFill>
                                <a:latin typeface="Cambria Math" panose="02040503050406030204" pitchFamily="18" charset="0"/>
                                <a:ea typeface="Cambria Math" panose="02040503050406030204" pitchFamily="18" charset="0"/>
                                <a:sym typeface="Calibri"/>
                              </a:rPr>
                            </m:ctrlPr>
                          </m:acc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𝑡</m:t>
                                </m:r>
                              </m:e>
                              <m:sub>
                                <m:r>
                                  <a:rPr lang="en-US" i="1">
                                    <a:solidFill>
                                      <a:srgbClr val="000000"/>
                                    </a:solidFill>
                                    <a:latin typeface="Cambria Math" panose="02040503050406030204" pitchFamily="18" charset="0"/>
                                    <a:ea typeface="Cambria Math" panose="02040503050406030204" pitchFamily="18" charset="0"/>
                                    <a:sym typeface="Calibri"/>
                                  </a:rPr>
                                  <m:t>𝑖</m:t>
                                </m:r>
                              </m:sub>
                            </m:sSub>
                          </m:e>
                        </m:acc>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b</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𝑠</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d>
                    <m:r>
                      <m:rPr>
                        <m:sty m:val="p"/>
                      </m:rPr>
                      <a:rPr lang="en-US" b="0" i="0" smtClean="0">
                        <a:solidFill>
                          <a:srgbClr val="000000"/>
                        </a:solidFill>
                        <a:latin typeface="Cambria Math" panose="02040503050406030204" pitchFamily="18" charset="0"/>
                        <a:ea typeface="Cambria Math" panose="02040503050406030204" pitchFamily="18" charset="0"/>
                        <a:sym typeface="Calibri"/>
                      </a:rPr>
                      <m:t>c</m:t>
                    </m:r>
                  </m:oMath>
                </a14:m>
                <a:r>
                  <a:rPr lang="en-US" dirty="0">
                    <a:solidFill>
                      <a:srgbClr val="000000"/>
                    </a:solidFill>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𝑝</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𝑏𝑐</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endParaRPr lang="en-US"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Solve equations for variables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Least squares: </a:t>
                </a:r>
                <a14:m>
                  <m:oMath xmlns:m="http://schemas.openxmlformats.org/officeDocument/2006/math">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𝑥</m:t>
                            </m:r>
                          </m:e>
                        </m:acc>
                        <m:r>
                          <a:rPr lang="en-US" b="0" i="1" smtClean="0">
                            <a:solidFill>
                              <a:srgbClr val="000000"/>
                            </a:solidFill>
                            <a:latin typeface="Cambria Math" panose="02040503050406030204" pitchFamily="18" charset="0"/>
                            <a:ea typeface="Cambria Math" panose="02040503050406030204" pitchFamily="18" charset="0"/>
                            <a:sym typeface="Calibri"/>
                          </a:rPr>
                          <m:t>,</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𝑦</m:t>
                            </m:r>
                          </m:e>
                        </m:acc>
                        <m:r>
                          <a:rPr lang="en-US" b="0" i="1" smtClean="0">
                            <a:solidFill>
                              <a:srgbClr val="000000"/>
                            </a:solidFill>
                            <a:latin typeface="Cambria Math" panose="02040503050406030204" pitchFamily="18" charset="0"/>
                            <a:ea typeface="Cambria Math" panose="02040503050406030204" pitchFamily="18" charset="0"/>
                            <a:sym typeface="Calibri"/>
                          </a:rPr>
                          <m:t>, </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𝑧</m:t>
                            </m:r>
                          </m:e>
                        </m:acc>
                        <m:r>
                          <a:rPr lang="en-US" b="0" i="1" smtClean="0">
                            <a:solidFill>
                              <a:srgbClr val="000000"/>
                            </a:solidFill>
                            <a:latin typeface="Cambria Math" panose="02040503050406030204" pitchFamily="18" charset="0"/>
                            <a:ea typeface="Cambria Math" panose="02040503050406030204" pitchFamily="18" charset="0"/>
                            <a:sym typeface="Calibri"/>
                          </a:rPr>
                          <m:t>,</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𝑏</m:t>
                            </m:r>
                          </m:e>
                        </m:acc>
                      </m:e>
                    </m:d>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𝑎𝑟𝑔𝑚𝑖𝑛</m:t>
                        </m:r>
                      </m:e>
                      <m: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m:t>
                        </m:r>
                        <m:r>
                          <a:rPr lang="en-US" b="0" i="1" smtClean="0">
                            <a:solidFill>
                              <a:srgbClr val="000000"/>
                            </a:solidFill>
                            <a:latin typeface="Cambria Math" panose="02040503050406030204" pitchFamily="18" charset="0"/>
                            <a:ea typeface="Cambria Math" panose="02040503050406030204" pitchFamily="18" charset="0"/>
                            <a:sym typeface="Calibri"/>
                          </a:rPr>
                          <m:t>)</m:t>
                        </m:r>
                      </m:sub>
                    </m:sSub>
                    <m:rad>
                      <m:radPr>
                        <m:degHide m:val="on"/>
                        <m:ctrlPr>
                          <a:rPr lang="en-US"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𝑥</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𝑦</m:t>
                                </m:r>
                              </m:e>
                              <m:sub>
                                <m:r>
                                  <a:rPr lang="en-US" i="1">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𝑧</m:t>
                                </m:r>
                              </m:e>
                              <m:sub>
                                <m:r>
                                  <a:rPr lang="en-US" i="1">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𝑏𝑐</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𝑝</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rad>
                  </m:oMath>
                </a14:m>
                <a:endParaRPr lang="en-US"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i="1" dirty="0"/>
                  <a:t>Carrier-Phase Enhancement</a:t>
                </a:r>
                <a:r>
                  <a:rPr lang="en-US" dirty="0"/>
                  <a:t> .</a:t>
                </a:r>
              </a:p>
              <a:p>
                <a:pPr marL="800100" lvl="1" indent="-342900" defTabSz="457200" hangingPunct="0">
                  <a:buFont typeface="Arial" panose="020B0604020202020204" pitchFamily="34" charset="0"/>
                  <a:buChar char="•"/>
                </a:pPr>
                <a:r>
                  <a:rPr lang="en-US" dirty="0"/>
                  <a:t>Receiver mixes self generated carrier with received carrier.  Low frequency beat is a measure of Doppler and hence relative speed of SV to receiver.</a:t>
                </a:r>
              </a:p>
              <a:p>
                <a:pPr marL="800100" lvl="1" indent="-342900" defTabSz="457200" hangingPunct="0">
                  <a:buFont typeface="Arial" panose="020B0604020202020204" pitchFamily="34" charset="0"/>
                  <a:buChar char="•"/>
                </a:pPr>
                <a:r>
                  <a:rPr lang="en-US" dirty="0"/>
                  <a:t>Corrects timing errors caused by non-zero PRN pulse transition using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dirty="0"/>
                  <a:t>The phase difference error in the normal GPS amounts to 2–3 m error. Carrier-Phase Enhancement reduces this to 3 cm (1.2 in). </a:t>
                </a:r>
              </a:p>
              <a:p>
                <a:pPr marL="800100" lvl="1" indent="-342900" defTabSz="457200" hangingPunct="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𝜑</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oMath>
                </a14:m>
                <a:r>
                  <a:rPr lang="en-US" dirty="0"/>
                  <a:t>  </a:t>
                </a:r>
              </a:p>
              <a:p>
                <a:pPr marL="800100" lvl="1" indent="-342900" defTabSz="457200" hangingPunct="0">
                  <a:buFont typeface="Arial" panose="020B0604020202020204" pitchFamily="34" charset="0"/>
                  <a:buChar char="•"/>
                </a:pP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𝑖𝑑𝑒𝑎𝑙</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0</m:t>
                        </m:r>
                      </m:sub>
                    </m:sSub>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sin</m:t>
                        </m:r>
                      </m:fName>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𝜋</m:t>
                            </m:r>
                            <m:d>
                              <m:dPr>
                                <m:begChr m:val="["/>
                                <m:endChr m:val="]"/>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𝑓</m:t>
                                    </m:r>
                                  </m:e>
                                  <m:sub>
                                    <m:r>
                                      <a:rPr lang="en-US" b="0" i="1" dirty="0" smtClean="0">
                                        <a:latin typeface="Cambria Math" panose="02040503050406030204" pitchFamily="18" charset="0"/>
                                        <a:ea typeface="Cambria Math" panose="02040503050406030204" pitchFamily="18" charset="0"/>
                                      </a:rPr>
                                      <m:t>0</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𝜑</m:t>
                                    </m:r>
                                  </m:e>
                                  <m:sub>
                                    <m:r>
                                      <a:rPr lang="en-US" b="0" i="1" dirty="0" smtClean="0">
                                        <a:latin typeface="Cambria Math" panose="02040503050406030204" pitchFamily="18" charset="0"/>
                                        <a:ea typeface="Cambria Math" panose="02040503050406030204" pitchFamily="18" charset="0"/>
                                      </a:rPr>
                                      <m:t>0</m:t>
                                    </m:r>
                                  </m:sub>
                                </m:sSub>
                              </m:e>
                            </m:d>
                          </m:e>
                        </m:d>
                      </m:e>
                    </m:func>
                    <m:r>
                      <a:rPr lang="en-US" b="0" i="1" dirty="0" smtClean="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sin</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𝑓</m:t>
                                </m:r>
                              </m:e>
                              <m:sub>
                                <m:r>
                                  <a:rPr lang="en-US" b="0" i="1" dirty="0" smtClean="0">
                                    <a:latin typeface="Cambria Math" panose="02040503050406030204" pitchFamily="18" charset="0"/>
                                    <a:ea typeface="Cambria Math" panose="02040503050406030204" pitchFamily="18" charset="0"/>
                                  </a:rPr>
                                  <m:t>0</m:t>
                                </m:r>
                              </m:sub>
                            </m:sSub>
                          </m:e>
                        </m:d>
                      </m:e>
                    </m:func>
                    <m:func>
                      <m:funcPr>
                        <m:ctrlPr>
                          <a:rPr lang="en-US" i="1" dirty="0">
                            <a:latin typeface="Cambria Math" panose="02040503050406030204" pitchFamily="18" charset="0"/>
                          </a:rPr>
                        </m:ctrlPr>
                      </m:funcPr>
                      <m:fName>
                        <m:r>
                          <m:rPr>
                            <m:sty m:val="p"/>
                          </m:rPr>
                          <a:rPr lang="en-US" b="0" i="0" dirty="0" smtClean="0">
                            <a:latin typeface="Cambria Math" panose="02040503050406030204" pitchFamily="18" charset="0"/>
                          </a:rPr>
                          <m:t>cos</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smtClean="0">
                                    <a:latin typeface="Cambria Math" panose="02040503050406030204" pitchFamily="18" charset="0"/>
                                    <a:ea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𝜑</m:t>
                                </m:r>
                              </m:e>
                              <m:sub>
                                <m:r>
                                  <a:rPr lang="en-US" b="0" i="1" dirty="0" smtClean="0">
                                    <a:latin typeface="Cambria Math" panose="02040503050406030204" pitchFamily="18" charset="0"/>
                                    <a:ea typeface="Cambria Math" panose="02040503050406030204" pitchFamily="18" charset="0"/>
                                  </a:rPr>
                                  <m:t>0</m:t>
                                </m:r>
                              </m:sub>
                            </m:sSub>
                          </m:e>
                        </m:d>
                      </m:e>
                    </m:func>
                    <m:sSub>
                      <m:sSubPr>
                        <m:ctrlPr>
                          <a:rPr lang="en-US" i="1" dirty="0">
                            <a:latin typeface="Cambria Math" panose="02040503050406030204" pitchFamily="18" charset="0"/>
                          </a:rPr>
                        </m:ctrlPr>
                      </m:sSubPr>
                      <m:e>
                        <m:r>
                          <a:rPr lang="en-US" b="0" i="1" dirty="0" smtClean="0">
                            <a:latin typeface="Cambria Math" panose="02040503050406030204" pitchFamily="18" charset="0"/>
                          </a:rPr>
                          <m:t>+</m:t>
                        </m:r>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b="0" i="0" dirty="0" smtClean="0">
                            <a:latin typeface="Cambria Math" panose="02040503050406030204" pitchFamily="18" charset="0"/>
                          </a:rPr>
                          <m:t>cos</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𝑓</m:t>
                                </m:r>
                              </m:e>
                              <m:sub>
                                <m:r>
                                  <a:rPr lang="en-US" i="1" dirty="0">
                                    <a:latin typeface="Cambria Math" panose="02040503050406030204" pitchFamily="18" charset="0"/>
                                    <a:ea typeface="Cambria Math" panose="02040503050406030204" pitchFamily="18" charset="0"/>
                                  </a:rPr>
                                  <m:t>0</m:t>
                                </m:r>
                              </m:sub>
                            </m:sSub>
                          </m:e>
                        </m:d>
                      </m:e>
                    </m:func>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sin</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𝜑</m:t>
                                </m:r>
                              </m:e>
                              <m:sub>
                                <m:r>
                                  <a:rPr lang="en-US" i="1" dirty="0">
                                    <a:latin typeface="Cambria Math" panose="02040503050406030204" pitchFamily="18" charset="0"/>
                                    <a:ea typeface="Cambria Math" panose="02040503050406030204" pitchFamily="18" charset="0"/>
                                  </a:rPr>
                                  <m:t>0</m:t>
                                </m:r>
                              </m:sub>
                            </m:sSub>
                          </m:e>
                        </m:d>
                        <m:r>
                          <a:rPr lang="en-US" b="0" i="1" dirty="0" smtClean="0">
                            <a:latin typeface="Cambria Math" panose="02040503050406030204" pitchFamily="18" charset="0"/>
                            <a:ea typeface="Cambria Math" panose="02040503050406030204" pitchFamily="18" charset="0"/>
                          </a:rPr>
                          <m:t>=</m:t>
                        </m:r>
                        <m:sSup>
                          <m:sSupPr>
                            <m:ctrlPr>
                              <a:rPr lang="en-US" b="0" i="1" dirty="0" smtClean="0">
                                <a:latin typeface="Cambria Math" panose="02040503050406030204" pitchFamily="18" charset="0"/>
                                <a:ea typeface="Cambria Math" panose="02040503050406030204" pitchFamily="18" charset="0"/>
                              </a:rPr>
                            </m:ctrlPr>
                          </m:sSup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𝐴</m:t>
                                </m:r>
                              </m:e>
                              <m:sub>
                                <m:r>
                                  <a:rPr lang="en-US" b="0" i="1" dirty="0" smtClean="0">
                                    <a:latin typeface="Cambria Math" panose="02040503050406030204" pitchFamily="18" charset="0"/>
                                    <a:ea typeface="Cambria Math" panose="02040503050406030204" pitchFamily="18" charset="0"/>
                                  </a:rPr>
                                  <m:t>0</m:t>
                                </m:r>
                              </m:sub>
                            </m:sSub>
                          </m:e>
                          <m:sup>
                            <m:r>
                              <a:rPr lang="en-US" b="0" i="1" dirty="0" smtClean="0">
                                <a:latin typeface="Cambria Math" panose="02040503050406030204" pitchFamily="18" charset="0"/>
                                <a:ea typeface="Cambria Math" panose="02040503050406030204" pitchFamily="18" charset="0"/>
                              </a:rPr>
                              <m:t>𝑆</m:t>
                            </m:r>
                          </m:sup>
                        </m:sSup>
                      </m:e>
                    </m:func>
                    <m:func>
                      <m:funcPr>
                        <m:ctrlPr>
                          <a:rPr lang="en-US" b="0" i="1" dirty="0" smtClean="0">
                            <a:latin typeface="Cambria Math" panose="02040503050406030204" pitchFamily="18" charset="0"/>
                            <a:ea typeface="Cambria Math" panose="02040503050406030204" pitchFamily="18" charset="0"/>
                          </a:rPr>
                        </m:ctrlPr>
                      </m:funcPr>
                      <m:fName>
                        <m:r>
                          <m:rPr>
                            <m:sty m:val="p"/>
                          </m:rPr>
                          <a:rPr lang="en-US" b="0" i="0" dirty="0" smtClean="0">
                            <a:latin typeface="Cambria Math" panose="02040503050406030204" pitchFamily="18" charset="0"/>
                            <a:ea typeface="Cambria Math" panose="02040503050406030204" pitchFamily="18" charset="0"/>
                          </a:rPr>
                          <m:t>sin</m:t>
                        </m:r>
                      </m:fName>
                      <m:e>
                        <m:d>
                          <m:dPr>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𝜔</m:t>
                                </m:r>
                              </m:e>
                              <m:sub>
                                <m:r>
                                  <a:rPr lang="en-US" b="0" i="1" dirty="0" smtClean="0">
                                    <a:latin typeface="Cambria Math" panose="02040503050406030204" pitchFamily="18" charset="0"/>
                                    <a:ea typeface="Cambria Math" panose="02040503050406030204" pitchFamily="18" charset="0"/>
                                  </a:rPr>
                                  <m:t>0</m:t>
                                </m:r>
                              </m:sub>
                            </m:sSub>
                            <m:r>
                              <a:rPr lang="en-US" b="0" i="1" dirty="0" smtClean="0">
                                <a:latin typeface="Cambria Math" panose="02040503050406030204" pitchFamily="18" charset="0"/>
                                <a:ea typeface="Cambria Math" panose="02040503050406030204" pitchFamily="18" charset="0"/>
                              </a:rPr>
                              <m:t>𝑡</m:t>
                            </m:r>
                          </m:e>
                        </m:d>
                      </m:e>
                    </m:func>
                    <m:r>
                      <a:rPr lang="en-US" b="0" i="1" dirty="0" smtClean="0">
                        <a:latin typeface="Cambria Math" panose="02040503050406030204" pitchFamily="18" charset="0"/>
                        <a:ea typeface="Cambria Math" panose="02040503050406030204" pitchFamily="18" charset="0"/>
                      </a:rPr>
                      <m:t>+</m:t>
                    </m:r>
                    <m:func>
                      <m:funcPr>
                        <m:ctrlPr>
                          <a:rPr lang="en-US" i="1" dirty="0">
                            <a:latin typeface="Cambria Math" panose="02040503050406030204" pitchFamily="18" charset="0"/>
                            <a:ea typeface="Cambria Math" panose="02040503050406030204" pitchFamily="18" charset="0"/>
                          </a:rPr>
                        </m:ctrlPr>
                      </m:funcPr>
                      <m:fName>
                        <m:sSup>
                          <m:sSupPr>
                            <m:ctrlPr>
                              <a:rPr lang="en-US" i="1" dirty="0">
                                <a:latin typeface="Cambria Math" panose="02040503050406030204" pitchFamily="18" charset="0"/>
                                <a:ea typeface="Cambria Math" panose="02040503050406030204" pitchFamily="18" charset="0"/>
                              </a:rPr>
                            </m:ctrlPr>
                          </m:sSup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𝐴</m:t>
                                </m:r>
                              </m:e>
                              <m:sub>
                                <m:r>
                                  <a:rPr lang="en-US" i="1" dirty="0">
                                    <a:latin typeface="Cambria Math" panose="02040503050406030204" pitchFamily="18" charset="0"/>
                                    <a:ea typeface="Cambria Math" panose="02040503050406030204" pitchFamily="18" charset="0"/>
                                  </a:rPr>
                                  <m:t>0</m:t>
                                </m:r>
                              </m:sub>
                            </m:sSub>
                          </m:e>
                          <m:sup>
                            <m:r>
                              <a:rPr lang="en-US" b="0" i="1" dirty="0" smtClean="0">
                                <a:latin typeface="Cambria Math" panose="02040503050406030204" pitchFamily="18" charset="0"/>
                                <a:ea typeface="Cambria Math" panose="02040503050406030204" pitchFamily="18" charset="0"/>
                              </a:rPr>
                              <m:t>𝐶</m:t>
                            </m:r>
                          </m:sup>
                        </m:sSup>
                        <m:r>
                          <m:rPr>
                            <m:sty m:val="p"/>
                          </m:rPr>
                          <a:rPr lang="en-US" b="0" i="0" dirty="0" smtClean="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𝜔</m:t>
                                </m:r>
                              </m:e>
                              <m:sub>
                                <m:r>
                                  <a:rPr lang="en-US" i="1" dirty="0">
                                    <a:latin typeface="Cambria Math" panose="02040503050406030204" pitchFamily="18" charset="0"/>
                                    <a:ea typeface="Cambria Math" panose="02040503050406030204" pitchFamily="18" charset="0"/>
                                  </a:rPr>
                                  <m:t>0</m:t>
                                </m:r>
                              </m:sub>
                            </m:sSub>
                            <m:r>
                              <a:rPr lang="en-US" i="1" dirty="0">
                                <a:latin typeface="Cambria Math" panose="02040503050406030204" pitchFamily="18" charset="0"/>
                                <a:ea typeface="Cambria Math" panose="02040503050406030204" pitchFamily="18" charset="0"/>
                              </a:rPr>
                              <m:t>𝑡</m:t>
                            </m:r>
                          </m:e>
                        </m:d>
                      </m:e>
                    </m:func>
                  </m:oMath>
                </a14:m>
                <a:endParaRPr lang="en-US" dirty="0"/>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300" y="1180216"/>
                <a:ext cx="11529391" cy="5434896"/>
              </a:xfrm>
              <a:prstGeom prst="rect">
                <a:avLst/>
              </a:prstGeom>
              <a:blipFill>
                <a:blip r:embed="rId3"/>
                <a:stretch>
                  <a:fillRect l="-660" r="-66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Tree>
    <p:extLst>
      <p:ext uri="{BB962C8B-B14F-4D97-AF65-F5344CB8AC3E}">
        <p14:creationId xmlns:p14="http://schemas.microsoft.com/office/powerpoint/2010/main" val="37518389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Carrier phase differencing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0A2FCE3B-0E7F-494A-9FDA-31CC9846FDF1}"/>
                  </a:ext>
                </a:extLst>
              </p:cNvPr>
              <p:cNvSpPr txBox="1"/>
              <p:nvPr/>
            </p:nvSpPr>
            <p:spPr>
              <a:xfrm>
                <a:off x="400832" y="1061088"/>
                <a:ext cx="8285967" cy="492060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𝑟</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𝑑</m:t>
                    </m:r>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cos</m:t>
                        </m:r>
                      </m:fName>
                      <m:e>
                        <m:d>
                          <m:dPr>
                            <m:ctrlPr>
                              <a:rPr lang="en-US" sz="2000" b="0" i="1" dirty="0" smtClean="0">
                                <a:latin typeface="Cambria Math" panose="02040503050406030204" pitchFamily="18" charset="0"/>
                                <a:ea typeface="Cambria Math" panose="02040503050406030204" pitchFamily="18" charset="0"/>
                              </a:rPr>
                            </m:ctrlPr>
                          </m:dPr>
                          <m:e>
                            <m:sSub>
                              <m:sSubPr>
                                <m:ctrlPr>
                                  <a:rPr lang="en-US" sz="2000" b="0" i="1" dirty="0" smtClean="0">
                                    <a:latin typeface="Cambria Math" panose="02040503050406030204" pitchFamily="18" charset="0"/>
                                    <a:ea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0</m:t>
                                </m:r>
                              </m:sub>
                            </m:sSub>
                          </m:e>
                        </m:d>
                      </m:e>
                    </m:func>
                  </m:oMath>
                </a14:m>
                <a:endParaRPr lang="en-US" sz="2000" b="0" dirty="0">
                  <a:ea typeface="Cambria Math" panose="02040503050406030204" pitchFamily="18" charset="0"/>
                </a:endParaRPr>
              </a:p>
              <a:p>
                <a:pPr marL="285750" indent="-285750">
                  <a:buFont typeface="Arial" panose="020B0604020202020204" pitchFamily="34" charset="0"/>
                  <a:buChar char="•"/>
                </a:pPr>
                <a:r>
                  <a:rPr lang="en-US" sz="2000" dirty="0"/>
                  <a:t>Wave arrives at B first.  Arrives at A with phase delay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0"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m:rPr>
                            <m:sty m:val="p"/>
                          </m:rPr>
                          <a:rPr lang="el-GR" sz="2000" b="0" i="1" smtClean="0">
                            <a:latin typeface="Cambria Math" panose="02040503050406030204" pitchFamily="18" charset="0"/>
                            <a:ea typeface="Cambria Math" panose="02040503050406030204" pitchFamily="18" charset="0"/>
                          </a:rPr>
                          <m:t>Δ</m:t>
                        </m:r>
                      </m:e>
                      <m:sub>
                        <m:r>
                          <a:rPr lang="en-US" sz="2000" b="0" i="1" smtClean="0">
                            <a:latin typeface="Cambria Math" panose="02040503050406030204" pitchFamily="18" charset="0"/>
                            <a:ea typeface="Cambria Math" panose="02040503050406030204" pitchFamily="18" charset="0"/>
                          </a:rPr>
                          <m:t>0</m:t>
                        </m:r>
                      </m:sub>
                    </m:sSub>
                  </m:oMath>
                </a14:m>
                <a:r>
                  <a:rPr lang="en-US" sz="2000" dirty="0"/>
                  <a:t>, so</a:t>
                </a:r>
              </a:p>
              <a:p>
                <a:pPr marL="285750" indent="-285750">
                  <a:buFont typeface="Arial" panose="020B0604020202020204" pitchFamily="34" charset="0"/>
                  <a:buChar char="•"/>
                </a:pPr>
                <a14:m>
                  <m:oMath xmlns:m="http://schemas.openxmlformats.org/officeDocument/2006/math">
                    <m:r>
                      <a:rPr lang="en-US" sz="2000" i="1" dirty="0">
                        <a:latin typeface="Cambria Math" panose="02040503050406030204" pitchFamily="18" charset="0"/>
                        <a:ea typeface="Cambria Math" panose="02040503050406030204" pitchFamily="18" charset="0"/>
                      </a:rPr>
                      <m:t>𝑑</m:t>
                    </m:r>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i="1" dirty="0">
                                    <a:latin typeface="Cambria Math" panose="02040503050406030204" pitchFamily="18" charset="0"/>
                                    <a:ea typeface="Cambria Math" panose="02040503050406030204" pitchFamily="18" charset="0"/>
                                  </a:rPr>
                                  <m:t>0</m:t>
                                </m:r>
                              </m:sub>
                            </m:sSub>
                          </m:e>
                        </m:d>
                      </m:e>
                    </m:func>
                    <m:r>
                      <a:rPr lang="en-US" sz="2000" b="0" i="1" dirty="0" smtClean="0">
                        <a:latin typeface="Cambria Math" panose="02040503050406030204" pitchFamily="18" charset="0"/>
                        <a:ea typeface="Cambria Math" panose="02040503050406030204" pitchFamily="18" charset="0"/>
                      </a:rPr>
                      <m:t>= </m:t>
                    </m:r>
                    <m:r>
                      <a:rPr lang="en-US" sz="2000" b="0" i="1" dirty="0" smtClean="0">
                        <a:latin typeface="Cambria Math" panose="02040503050406030204" pitchFamily="18" charset="0"/>
                        <a:ea typeface="Cambria Math" panose="02040503050406030204" pitchFamily="18" charset="0"/>
                      </a:rPr>
                      <m:t>𝜆</m:t>
                    </m:r>
                    <m:r>
                      <a:rPr lang="en-US" sz="2000" b="0" i="1" dirty="0"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b="0" i="0" smtClean="0">
                        <a:latin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Satellite moves in time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oMath>
                </a14:m>
                <a:r>
                  <a:rPr lang="en-US" sz="2000" dirty="0"/>
                  <a:t>changing angle to </a:t>
                </a:r>
                <a14:m>
                  <m:oMath xmlns:m="http://schemas.openxmlformats.org/officeDocument/2006/math">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Suppose</a:t>
                </a:r>
                <a14:m>
                  <m:oMath xmlns:m="http://schemas.openxmlformats.org/officeDocument/2006/math">
                    <m:r>
                      <a:rPr lang="en-US" sz="2000" i="1" dirty="0" smtClean="0">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m:t>
                    </m:r>
                    <m:r>
                      <a:rPr lang="en-US" sz="2000">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oMath>
                </a14:m>
                <a:r>
                  <a:rPr lang="en-US" sz="2000" dirty="0"/>
                  <a:t>, and put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ea typeface="Cambria Math" panose="02040503050406030204" pitchFamily="18" charset="0"/>
                          </a:rPr>
                          <m:t>𝜆</m:t>
                        </m:r>
                      </m:den>
                    </m:f>
                  </m:oMath>
                </a14:m>
                <a:r>
                  <a:rPr lang="en-US" sz="2000" dirty="0"/>
                  <a:t> </a:t>
                </a:r>
              </a:p>
              <a:p>
                <a:pPr marL="742950" lvl="1" indent="-285750">
                  <a:buFont typeface="Arial" panose="020B0604020202020204" pitchFamily="34" charset="0"/>
                  <a:buChar char="•"/>
                </a:pPr>
                <a14:m>
                  <m:oMath xmlns:m="http://schemas.openxmlformats.org/officeDocument/2006/math">
                    <m:sSup>
                      <m:sSupPr>
                        <m:ctrlPr>
                          <a:rPr lang="en-US" sz="200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𝑑</m:t>
                        </m:r>
                      </m:e>
                      <m:sup>
                        <m:r>
                          <a:rPr lang="en-US" sz="2000" b="0" i="1" dirty="0" smtClean="0">
                            <a:latin typeface="Cambria Math" panose="02040503050406030204" pitchFamily="18" charset="0"/>
                            <a:ea typeface="Cambria Math" panose="02040503050406030204" pitchFamily="18" charset="0"/>
                          </a:rPr>
                          <m:t>′</m:t>
                        </m:r>
                      </m:sup>
                    </m:sSup>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i="1" dirty="0">
                                    <a:latin typeface="Cambria Math" panose="02040503050406030204" pitchFamily="18" charset="0"/>
                                    <a:ea typeface="Cambria Math" panose="02040503050406030204" pitchFamily="18" charset="0"/>
                                  </a:rPr>
                                  <m:t>0</m:t>
                                </m:r>
                              </m:sub>
                            </m:sSub>
                          </m:e>
                        </m:d>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𝑁</m:t>
                        </m:r>
                      </m:e>
                    </m:func>
                    <m:r>
                      <a:rPr lang="en-US" sz="2000" i="1" dirty="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m:rPr>
                            <m:sty m:val="p"/>
                          </m:rPr>
                          <a:rPr lang="el-GR" sz="2000" i="1" smtClean="0">
                            <a:latin typeface="Cambria Math" panose="02040503050406030204" pitchFamily="18" charset="0"/>
                            <a:ea typeface="Cambria Math" panose="02040503050406030204" pitchFamily="18" charset="0"/>
                          </a:rPr>
                          <m:t>Δ</m:t>
                        </m:r>
                      </m:e>
                      <m:sub>
                        <m:r>
                          <a:rPr lang="en-US" sz="2000" i="1">
                            <a:latin typeface="Cambria Math" panose="02040503050406030204" pitchFamily="18" charset="0"/>
                          </a:rPr>
                          <m:t>0</m:t>
                        </m:r>
                      </m:sub>
                    </m:sSub>
                  </m:oMath>
                </a14:m>
                <a:endParaRPr lang="en-US" sz="2000" dirty="0"/>
              </a:p>
              <a:p>
                <a:pPr marL="742950" lvl="1" indent="-285750">
                  <a:buFont typeface="Arial" panose="020B0604020202020204" pitchFamily="34" charset="0"/>
                  <a:buChar char="•"/>
                </a:pPr>
                <a14:m>
                  <m:oMath xmlns:m="http://schemas.openxmlformats.org/officeDocument/2006/math">
                    <m:sSup>
                      <m:sSupPr>
                        <m:ctrlPr>
                          <a:rPr lang="en-US" sz="2000" i="1" dirty="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ea typeface="Cambria Math" panose="02040503050406030204" pitchFamily="18" charset="0"/>
                          </a:rPr>
                          <m:t>𝑑</m:t>
                        </m:r>
                      </m:e>
                      <m:sup>
                        <m:r>
                          <a:rPr lang="en-US" sz="2000" i="1" dirty="0">
                            <a:latin typeface="Cambria Math" panose="02040503050406030204" pitchFamily="18" charset="0"/>
                            <a:ea typeface="Cambria Math" panose="02040503050406030204" pitchFamily="18" charset="0"/>
                          </a:rPr>
                          <m:t>′</m:t>
                        </m:r>
                      </m:sup>
                    </m:sSup>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1</m:t>
                                </m:r>
                              </m:sub>
                            </m:sSub>
                          </m:e>
                        </m:d>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𝑁</m:t>
                        </m:r>
                      </m:e>
                    </m:func>
                    <m:r>
                      <a:rPr lang="en-US" sz="2000" i="1" dirty="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m:rPr>
                            <m:sty m:val="p"/>
                          </m:rPr>
                          <a:rPr lang="el-GR" sz="2000" i="1">
                            <a:latin typeface="Cambria Math" panose="02040503050406030204" pitchFamily="18" charset="0"/>
                            <a:ea typeface="Cambria Math" panose="02040503050406030204" pitchFamily="18" charset="0"/>
                          </a:rPr>
                          <m:t>Δ</m:t>
                        </m:r>
                      </m:e>
                      <m:sub>
                        <m:r>
                          <a:rPr lang="en-US" sz="2000" b="0" i="1" smtClean="0">
                            <a:latin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We can solve for </a:t>
                </a:r>
                <a14:m>
                  <m:oMath xmlns:m="http://schemas.openxmlformats.org/officeDocument/2006/math">
                    <m:r>
                      <a:rPr lang="en-US" sz="2000" b="0" i="1" smtClean="0">
                        <a:latin typeface="Cambria Math" panose="02040503050406030204" pitchFamily="18" charset="0"/>
                      </a:rPr>
                      <m:t>𝑁</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m:t>
                        </m:r>
                      </m:sup>
                    </m:sSup>
                  </m:oMath>
                </a14:m>
                <a:endParaRPr lang="en-US" sz="2000" dirty="0"/>
              </a:p>
              <a:p>
                <a:pPr marL="285750" indent="-285750">
                  <a:buFont typeface="Arial" panose="020B0604020202020204" pitchFamily="34" charset="0"/>
                  <a:buChar char="•"/>
                </a:pPr>
                <a:r>
                  <a:rPr lang="en-US" sz="2000" dirty="0"/>
                  <a:t>Now,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𝜆</m:t>
                        </m:r>
                      </m:e>
                      <m:sup>
                        <m:r>
                          <a:rPr lang="en-US" sz="2000" b="0" i="1" smtClean="0">
                            <a:latin typeface="Cambria Math" panose="02040503050406030204" pitchFamily="18" charset="0"/>
                            <a:ea typeface="Cambria Math" panose="02040503050406030204" pitchFamily="18" charset="0"/>
                          </a:rPr>
                          <m:t>−1</m:t>
                        </m:r>
                      </m:sup>
                    </m:sSup>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𝑟</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𝑇</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𝛿</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𝑡</m:t>
                            </m:r>
                          </m:e>
                          <m:sub>
                            <m:r>
                              <a:rPr lang="en-US" sz="2000" b="0" i="1" smtClean="0">
                                <a:latin typeface="Cambria Math" panose="02040503050406030204" pitchFamily="18" charset="0"/>
                                <a:ea typeface="Cambria Math" panose="02040503050406030204" pitchFamily="18" charset="0"/>
                              </a:rPr>
                              <m:t>𝑢</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𝛿</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𝑡</m:t>
                            </m:r>
                          </m:e>
                          <m:sup>
                            <m:r>
                              <a:rPr lang="en-US" sz="2000" b="0" i="1" smtClean="0">
                                <a:latin typeface="Cambria Math" panose="02040503050406030204" pitchFamily="18" charset="0"/>
                                <a:ea typeface="Cambria Math" panose="02040503050406030204" pitchFamily="18" charset="0"/>
                              </a:rPr>
                              <m:t>𝑠</m:t>
                            </m:r>
                          </m:sup>
                        </m:sSup>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𝜖</m:t>
                        </m:r>
                      </m:e>
                      <m:sub>
                        <m:r>
                          <a:rPr lang="en-US" sz="2000" b="0" i="1" smtClean="0">
                            <a:latin typeface="Cambria Math" panose="02040503050406030204" pitchFamily="18" charset="0"/>
                            <a:ea typeface="Cambria Math" panose="02040503050406030204" pitchFamily="18" charset="0"/>
                          </a:rPr>
                          <m:t>𝜙</m:t>
                        </m:r>
                      </m:sub>
                    </m:sSub>
                  </m:oMath>
                </a14:m>
                <a:endParaRPr lang="en-US" sz="2000" dirty="0"/>
              </a:p>
              <a:p>
                <a:pPr marL="285750" indent="-285750">
                  <a:buFont typeface="Arial" panose="020B0604020202020204" pitchFamily="34" charset="0"/>
                  <a:buChar char="•"/>
                </a:pPr>
                <a:r>
                  <a:rPr lang="en-US" sz="2000" dirty="0"/>
                  <a:t>I is ionospheric delay, T is tropospheric delay which we can estimate.</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𝜖</m:t>
                        </m:r>
                      </m:e>
                      <m:sub>
                        <m:r>
                          <a:rPr lang="en-US" sz="2000" i="1" smtClean="0">
                            <a:latin typeface="Cambria Math" panose="02040503050406030204" pitchFamily="18" charset="0"/>
                            <a:ea typeface="Cambria Math" panose="02040503050406030204" pitchFamily="18" charset="0"/>
                          </a:rPr>
                          <m:t>𝜙</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.025 </m:t>
                    </m:r>
                    <m:r>
                      <a:rPr lang="en-US" sz="2000" b="0" i="1" smtClean="0">
                        <a:latin typeface="Cambria Math" panose="02040503050406030204" pitchFamily="18" charset="0"/>
                        <a:ea typeface="Cambria Math" panose="02040503050406030204" pitchFamily="18" charset="0"/>
                      </a:rPr>
                      <m:t>𝑐𝑦𝑐𝑙𝑒𝑠</m:t>
                    </m:r>
                  </m:oMath>
                </a14:m>
                <a:r>
                  <a:rPr lang="en-US" sz="2000" dirty="0"/>
                  <a:t> (5mm), so we can recover </a:t>
                </a:r>
                <a14:m>
                  <m:oMath xmlns:m="http://schemas.openxmlformats.org/officeDocument/2006/math">
                    <m:r>
                      <a:rPr lang="en-US" sz="2000" b="0" i="1" smtClean="0">
                        <a:latin typeface="Cambria Math" panose="02040503050406030204" pitchFamily="18" charset="0"/>
                      </a:rPr>
                      <m:t>𝑟</m:t>
                    </m:r>
                  </m:oMath>
                </a14:m>
                <a:r>
                  <a:rPr lang="en-US" sz="2000" dirty="0"/>
                  <a:t> to mm precision</a:t>
                </a:r>
              </a:p>
              <a:p>
                <a:pPr marL="285750" indent="-285750">
                  <a:buFont typeface="Arial" panose="020B0604020202020204" pitchFamily="34" charset="0"/>
                  <a:buChar char="•"/>
                </a:pPr>
                <a:r>
                  <a:rPr lang="en-US" sz="2000" dirty="0"/>
                  <a:t>Used in Differential GPS</a:t>
                </a:r>
              </a:p>
              <a:p>
                <a:pPr marL="285750" indent="-285750">
                  <a:buFont typeface="Arial" panose="020B0604020202020204" pitchFamily="34" charset="0"/>
                  <a:buChar char="•"/>
                </a:pPr>
                <a:endParaRPr lang="en-US" dirty="0"/>
              </a:p>
            </p:txBody>
          </p:sp>
        </mc:Choice>
        <mc:Fallback>
          <p:sp>
            <p:nvSpPr>
              <p:cNvPr id="14" name="TextBox 13">
                <a:extLst>
                  <a:ext uri="{FF2B5EF4-FFF2-40B4-BE49-F238E27FC236}">
                    <a16:creationId xmlns:a16="http://schemas.microsoft.com/office/drawing/2014/main" id="{0A2FCE3B-0E7F-494A-9FDA-31CC9846FDF1}"/>
                  </a:ext>
                </a:extLst>
              </p:cNvPr>
              <p:cNvSpPr txBox="1">
                <a:spLocks noRot="1" noChangeAspect="1" noMove="1" noResize="1" noEditPoints="1" noAdjustHandles="1" noChangeArrowheads="1" noChangeShapeType="1" noTextEdit="1"/>
              </p:cNvSpPr>
              <p:nvPr/>
            </p:nvSpPr>
            <p:spPr>
              <a:xfrm>
                <a:off x="400832" y="1061088"/>
                <a:ext cx="8285967" cy="4920606"/>
              </a:xfrm>
              <a:prstGeom prst="rect">
                <a:avLst/>
              </a:prstGeom>
              <a:blipFill>
                <a:blip r:embed="rId3"/>
                <a:stretch>
                  <a:fillRect l="-613" t="-258"/>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9C035AAF-714A-7D43-9F98-B6F40F746DFA}"/>
              </a:ext>
            </a:extLst>
          </p:cNvPr>
          <p:cNvGrpSpPr/>
          <p:nvPr/>
        </p:nvGrpSpPr>
        <p:grpSpPr>
          <a:xfrm>
            <a:off x="7823200" y="2499334"/>
            <a:ext cx="4064000" cy="3279166"/>
            <a:chOff x="5998826" y="2246783"/>
            <a:chExt cx="6038675" cy="4265885"/>
          </a:xfrm>
        </p:grpSpPr>
        <p:pic>
          <p:nvPicPr>
            <p:cNvPr id="1026" name="Picture 2" descr="Gps Logo png download - 512*512 - Free Transparent Satellite png Download.  - CleanPNG / KissPNG">
              <a:extLst>
                <a:ext uri="{FF2B5EF4-FFF2-40B4-BE49-F238E27FC236}">
                  <a16:creationId xmlns:a16="http://schemas.microsoft.com/office/drawing/2014/main" id="{435C71D9-DC23-E846-8EC0-70A1D75655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9878" y="2471569"/>
              <a:ext cx="968725" cy="55970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8D5148A3-0A0C-EF4C-986B-85EE80AE9B18}"/>
                </a:ext>
              </a:extLst>
            </p:cNvPr>
            <p:cNvCxnSpPr/>
            <p:nvPr/>
          </p:nvCxnSpPr>
          <p:spPr>
            <a:xfrm>
              <a:off x="6131253" y="6109379"/>
              <a:ext cx="31287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316506-E12B-1445-AFCA-1F6C617161C1}"/>
                </a:ext>
              </a:extLst>
            </p:cNvPr>
            <p:cNvCxnSpPr>
              <a:cxnSpLocks/>
            </p:cNvCxnSpPr>
            <p:nvPr/>
          </p:nvCxnSpPr>
          <p:spPr>
            <a:xfrm flipV="1">
              <a:off x="9260043" y="3328601"/>
              <a:ext cx="2777458" cy="2780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6AEE54-537D-E348-B3D4-CED48DAEE47C}"/>
                </a:ext>
              </a:extLst>
            </p:cNvPr>
            <p:cNvCxnSpPr>
              <a:cxnSpLocks noChangeAspect="1"/>
            </p:cNvCxnSpPr>
            <p:nvPr/>
          </p:nvCxnSpPr>
          <p:spPr>
            <a:xfrm flipV="1">
              <a:off x="6144362" y="2246783"/>
              <a:ext cx="3858374" cy="38615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4C140C-96D4-5D45-B01E-B3D6ED5E8C4D}"/>
                </a:ext>
              </a:extLst>
            </p:cNvPr>
            <p:cNvCxnSpPr>
              <a:cxnSpLocks/>
            </p:cNvCxnSpPr>
            <p:nvPr/>
          </p:nvCxnSpPr>
          <p:spPr>
            <a:xfrm flipH="1" flipV="1">
              <a:off x="7575368" y="4609576"/>
              <a:ext cx="1697784" cy="14998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E4FBDDF-AEE4-2441-B0DB-9A18B3B7151B}"/>
                    </a:ext>
                  </a:extLst>
                </p:cNvPr>
                <p:cNvSpPr txBox="1"/>
                <p:nvPr/>
              </p:nvSpPr>
              <p:spPr>
                <a:xfrm>
                  <a:off x="7403917" y="6143336"/>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10" name="TextBox 9">
                  <a:extLst>
                    <a:ext uri="{FF2B5EF4-FFF2-40B4-BE49-F238E27FC236}">
                      <a16:creationId xmlns:a16="http://schemas.microsoft.com/office/drawing/2014/main" id="{AE4FBDDF-AEE4-2441-B0DB-9A18B3B7151B}"/>
                    </a:ext>
                  </a:extLst>
                </p:cNvPr>
                <p:cNvSpPr txBox="1">
                  <a:spLocks noRot="1" noChangeAspect="1" noMove="1" noResize="1" noEditPoints="1" noAdjustHandles="1" noChangeArrowheads="1" noChangeShapeType="1" noTextEdit="1"/>
                </p:cNvSpPr>
                <p:nvPr/>
              </p:nvSpPr>
              <p:spPr>
                <a:xfrm>
                  <a:off x="7403917" y="6143336"/>
                  <a:ext cx="342902" cy="369332"/>
                </a:xfrm>
                <a:prstGeom prst="rect">
                  <a:avLst/>
                </a:prstGeom>
                <a:blipFill>
                  <a:blip r:embed="rId8"/>
                  <a:stretch>
                    <a:fillRect r="-31579"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0ADF735-C9FE-854F-80A7-898531294F03}"/>
                    </a:ext>
                  </a:extLst>
                </p:cNvPr>
                <p:cNvSpPr txBox="1"/>
                <p:nvPr/>
              </p:nvSpPr>
              <p:spPr>
                <a:xfrm>
                  <a:off x="6611846" y="56600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0</m:t>
                            </m:r>
                          </m:sub>
                        </m:sSub>
                      </m:oMath>
                    </m:oMathPara>
                  </a14:m>
                  <a:endParaRPr lang="en-US" dirty="0"/>
                </a:p>
              </p:txBody>
            </p:sp>
          </mc:Choice>
          <mc:Fallback xmlns="">
            <p:sp>
              <p:nvSpPr>
                <p:cNvPr id="17" name="TextBox 16">
                  <a:extLst>
                    <a:ext uri="{FF2B5EF4-FFF2-40B4-BE49-F238E27FC236}">
                      <a16:creationId xmlns:a16="http://schemas.microsoft.com/office/drawing/2014/main" id="{A0ADF735-C9FE-854F-80A7-898531294F03}"/>
                    </a:ext>
                  </a:extLst>
                </p:cNvPr>
                <p:cNvSpPr txBox="1">
                  <a:spLocks noRot="1" noChangeAspect="1" noMove="1" noResize="1" noEditPoints="1" noAdjustHandles="1" noChangeArrowheads="1" noChangeShapeType="1" noTextEdit="1"/>
                </p:cNvSpPr>
                <p:nvPr/>
              </p:nvSpPr>
              <p:spPr>
                <a:xfrm>
                  <a:off x="6611846" y="5660041"/>
                  <a:ext cx="342902" cy="369332"/>
                </a:xfrm>
                <a:prstGeom prst="rect">
                  <a:avLst/>
                </a:prstGeom>
                <a:blipFill>
                  <a:blip r:embed="rId9"/>
                  <a:stretch>
                    <a:fillRect r="-57895"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7D79D56-5C94-2547-B025-B5C97AC9ACC1}"/>
                    </a:ext>
                  </a:extLst>
                </p:cNvPr>
                <p:cNvSpPr txBox="1"/>
                <p:nvPr/>
              </p:nvSpPr>
              <p:spPr>
                <a:xfrm>
                  <a:off x="6144362" y="4835413"/>
                  <a:ext cx="7247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20" name="TextBox 19">
                  <a:extLst>
                    <a:ext uri="{FF2B5EF4-FFF2-40B4-BE49-F238E27FC236}">
                      <a16:creationId xmlns:a16="http://schemas.microsoft.com/office/drawing/2014/main" id="{67D79D56-5C94-2547-B025-B5C97AC9ACC1}"/>
                    </a:ext>
                  </a:extLst>
                </p:cNvPr>
                <p:cNvSpPr txBox="1">
                  <a:spLocks noRot="1" noChangeAspect="1" noMove="1" noResize="1" noEditPoints="1" noAdjustHandles="1" noChangeArrowheads="1" noChangeShapeType="1" noTextEdit="1"/>
                </p:cNvSpPr>
                <p:nvPr/>
              </p:nvSpPr>
              <p:spPr>
                <a:xfrm>
                  <a:off x="6144362" y="4835413"/>
                  <a:ext cx="724792" cy="369332"/>
                </a:xfrm>
                <a:prstGeom prst="rect">
                  <a:avLst/>
                </a:prstGeom>
                <a:blipFill>
                  <a:blip r:embed="rId10"/>
                  <a:stretch>
                    <a:fillRect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5EAAA7-6CBC-9045-930B-9D3243A53CFD}"/>
                    </a:ext>
                  </a:extLst>
                </p:cNvPr>
                <p:cNvSpPr txBox="1"/>
                <p:nvPr/>
              </p:nvSpPr>
              <p:spPr>
                <a:xfrm>
                  <a:off x="5998826" y="6104819"/>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dirty="0"/>
                </a:p>
              </p:txBody>
            </p:sp>
          </mc:Choice>
          <mc:Fallback xmlns="">
            <p:sp>
              <p:nvSpPr>
                <p:cNvPr id="21" name="TextBox 20">
                  <a:extLst>
                    <a:ext uri="{FF2B5EF4-FFF2-40B4-BE49-F238E27FC236}">
                      <a16:creationId xmlns:a16="http://schemas.microsoft.com/office/drawing/2014/main" id="{0C5EAAA7-6CBC-9045-930B-9D3243A53CFD}"/>
                    </a:ext>
                  </a:extLst>
                </p:cNvPr>
                <p:cNvSpPr txBox="1">
                  <a:spLocks noRot="1" noChangeAspect="1" noMove="1" noResize="1" noEditPoints="1" noAdjustHandles="1" noChangeArrowheads="1" noChangeShapeType="1" noTextEdit="1"/>
                </p:cNvSpPr>
                <p:nvPr/>
              </p:nvSpPr>
              <p:spPr>
                <a:xfrm>
                  <a:off x="5998826" y="6104819"/>
                  <a:ext cx="342902" cy="369332"/>
                </a:xfrm>
                <a:prstGeom prst="rect">
                  <a:avLst/>
                </a:prstGeom>
                <a:blipFill>
                  <a:blip r:embed="rId11"/>
                  <a:stretch>
                    <a:fillRect r="-38889"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3F8873-D24F-E947-BB46-50D14482E9A9}"/>
                    </a:ext>
                  </a:extLst>
                </p:cNvPr>
                <p:cNvSpPr txBox="1"/>
                <p:nvPr/>
              </p:nvSpPr>
              <p:spPr>
                <a:xfrm>
                  <a:off x="9125543" y="61366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oMath>
                    </m:oMathPara>
                  </a14:m>
                  <a:endParaRPr lang="en-US" dirty="0"/>
                </a:p>
              </p:txBody>
            </p:sp>
          </mc:Choice>
          <mc:Fallback xmlns="">
            <p:sp>
              <p:nvSpPr>
                <p:cNvPr id="22" name="TextBox 21">
                  <a:extLst>
                    <a:ext uri="{FF2B5EF4-FFF2-40B4-BE49-F238E27FC236}">
                      <a16:creationId xmlns:a16="http://schemas.microsoft.com/office/drawing/2014/main" id="{9C3F8873-D24F-E947-BB46-50D14482E9A9}"/>
                    </a:ext>
                  </a:extLst>
                </p:cNvPr>
                <p:cNvSpPr txBox="1">
                  <a:spLocks noRot="1" noChangeAspect="1" noMove="1" noResize="1" noEditPoints="1" noAdjustHandles="1" noChangeArrowheads="1" noChangeShapeType="1" noTextEdit="1"/>
                </p:cNvSpPr>
                <p:nvPr/>
              </p:nvSpPr>
              <p:spPr>
                <a:xfrm>
                  <a:off x="9125543" y="6136641"/>
                  <a:ext cx="342902" cy="369332"/>
                </a:xfrm>
                <a:prstGeom prst="rect">
                  <a:avLst/>
                </a:prstGeom>
                <a:blipFill>
                  <a:blip r:embed="rId12"/>
                  <a:stretch>
                    <a:fillRect r="-30000" b="-21739"/>
                  </a:stretch>
                </a:blipFill>
              </p:spPr>
              <p:txBody>
                <a:bodyPr/>
                <a:lstStyle/>
                <a:p>
                  <a:r>
                    <a:rPr lang="en-US">
                      <a:noFill/>
                    </a:rPr>
                    <a:t> </a:t>
                  </a:r>
                </a:p>
              </p:txBody>
            </p:sp>
          </mc:Fallback>
        </mc:AlternateContent>
      </p:grpSp>
    </p:spTree>
    <p:extLst>
      <p:ext uri="{BB962C8B-B14F-4D97-AF65-F5344CB8AC3E}">
        <p14:creationId xmlns:p14="http://schemas.microsoft.com/office/powerpoint/2010/main" val="479040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788504" y="79764"/>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21" name="Group 20">
            <a:extLst>
              <a:ext uri="{FF2B5EF4-FFF2-40B4-BE49-F238E27FC236}">
                <a16:creationId xmlns:a16="http://schemas.microsoft.com/office/drawing/2014/main" id="{BC981A4C-1273-C146-9225-AC027FFF3B90}"/>
              </a:ext>
            </a:extLst>
          </p:cNvPr>
          <p:cNvGrpSpPr/>
          <p:nvPr/>
        </p:nvGrpSpPr>
        <p:grpSpPr>
          <a:xfrm>
            <a:off x="1215246" y="1328615"/>
            <a:ext cx="9827060" cy="4246846"/>
            <a:chOff x="1215246" y="1328615"/>
            <a:chExt cx="9827060" cy="4246846"/>
          </a:xfrm>
        </p:grpSpPr>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419484"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3730949"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6264039"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6482248"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602048"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10327993"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111077" y="3592859"/>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915573"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4228854"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4408871" y="3024283"/>
              <a:ext cx="486888" cy="369332"/>
            </a:xfrm>
            <a:prstGeom prst="rect">
              <a:avLst/>
            </a:prstGeom>
            <a:noFill/>
          </p:spPr>
          <p:txBody>
            <a:bodyPr wrap="square" rtlCol="0">
              <a:spAutoFit/>
            </a:bodyPr>
            <a:lstStyle/>
            <a:p>
              <a:r>
                <a:rPr lang="en-US" dirty="0"/>
                <a:t>IF</a:t>
              </a:r>
            </a:p>
          </p:txBody>
        </p:sp>
        <p:sp>
          <p:nvSpPr>
            <p:cNvPr id="54" name="Rectangle 53">
              <a:extLst>
                <a:ext uri="{FF2B5EF4-FFF2-40B4-BE49-F238E27FC236}">
                  <a16:creationId xmlns:a16="http://schemas.microsoft.com/office/drawing/2014/main" id="{48AB640F-A4DA-194D-B111-27064ECDE92D}"/>
                </a:ext>
              </a:extLst>
            </p:cNvPr>
            <p:cNvSpPr/>
            <p:nvPr/>
          </p:nvSpPr>
          <p:spPr>
            <a:xfrm>
              <a:off x="7919908"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8029007"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9736513"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9735718"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9639533"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9638738"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9746407"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9745612"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9112100" y="3652804"/>
              <a:ext cx="601642"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flipV="1">
              <a:off x="7448594" y="3630546"/>
              <a:ext cx="483294" cy="139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10327994"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E5C6688F-4ECF-D148-B323-CE90E1185784}"/>
                </a:ext>
              </a:extLst>
            </p:cNvPr>
            <p:cNvSpPr/>
            <p:nvPr/>
          </p:nvSpPr>
          <p:spPr>
            <a:xfrm>
              <a:off x="2558494" y="3256013"/>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0491A15B-BEFD-744C-ACDE-D6450F6EFA08}"/>
                </a:ext>
              </a:extLst>
            </p:cNvPr>
            <p:cNvSpPr txBox="1"/>
            <p:nvPr/>
          </p:nvSpPr>
          <p:spPr>
            <a:xfrm>
              <a:off x="2672792" y="3450364"/>
              <a:ext cx="966355" cy="369332"/>
            </a:xfrm>
            <a:prstGeom prst="rect">
              <a:avLst/>
            </a:prstGeom>
            <a:noFill/>
          </p:spPr>
          <p:txBody>
            <a:bodyPr wrap="square" rtlCol="0">
              <a:spAutoFit/>
            </a:bodyPr>
            <a:lstStyle/>
            <a:p>
              <a:r>
                <a:rPr lang="en-US" dirty="0"/>
                <a:t>BPF</a:t>
              </a:r>
            </a:p>
          </p:txBody>
        </p:sp>
        <p:cxnSp>
          <p:nvCxnSpPr>
            <p:cNvPr id="45" name="Straight Connector 44">
              <a:extLst>
                <a:ext uri="{FF2B5EF4-FFF2-40B4-BE49-F238E27FC236}">
                  <a16:creationId xmlns:a16="http://schemas.microsoft.com/office/drawing/2014/main" id="{11A734E8-F0C8-EA4D-B6D3-660AEA479C18}"/>
                </a:ext>
              </a:extLst>
            </p:cNvPr>
            <p:cNvCxnSpPr>
              <a:cxnSpLocks/>
            </p:cNvCxnSpPr>
            <p:nvPr/>
          </p:nvCxnSpPr>
          <p:spPr>
            <a:xfrm flipH="1">
              <a:off x="3454325" y="3617663"/>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3736493-9207-E34D-B564-52812FA559D4}"/>
                </a:ext>
              </a:extLst>
            </p:cNvPr>
            <p:cNvCxnSpPr>
              <a:cxnSpLocks/>
            </p:cNvCxnSpPr>
            <p:nvPr/>
          </p:nvCxnSpPr>
          <p:spPr>
            <a:xfrm flipH="1">
              <a:off x="4453789" y="3585766"/>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00174A85-1886-C54C-8DE0-6B668BC3D417}"/>
                </a:ext>
              </a:extLst>
            </p:cNvPr>
            <p:cNvSpPr/>
            <p:nvPr/>
          </p:nvSpPr>
          <p:spPr>
            <a:xfrm>
              <a:off x="4901206" y="3248920"/>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5B111AF4-79C9-B848-9140-9113EA5D373F}"/>
                </a:ext>
              </a:extLst>
            </p:cNvPr>
            <p:cNvSpPr txBox="1"/>
            <p:nvPr/>
          </p:nvSpPr>
          <p:spPr>
            <a:xfrm>
              <a:off x="5015504" y="3443271"/>
              <a:ext cx="966355" cy="369332"/>
            </a:xfrm>
            <a:prstGeom prst="rect">
              <a:avLst/>
            </a:prstGeom>
            <a:noFill/>
          </p:spPr>
          <p:txBody>
            <a:bodyPr wrap="square" rtlCol="0">
              <a:spAutoFit/>
            </a:bodyPr>
            <a:lstStyle/>
            <a:p>
              <a:r>
                <a:rPr lang="en-US" dirty="0"/>
                <a:t>BPF</a:t>
              </a:r>
            </a:p>
          </p:txBody>
        </p:sp>
        <p:cxnSp>
          <p:nvCxnSpPr>
            <p:cNvPr id="49" name="Straight Connector 48">
              <a:extLst>
                <a:ext uri="{FF2B5EF4-FFF2-40B4-BE49-F238E27FC236}">
                  <a16:creationId xmlns:a16="http://schemas.microsoft.com/office/drawing/2014/main" id="{524C4FC3-78DC-4947-9404-4B3C940D6127}"/>
                </a:ext>
              </a:extLst>
            </p:cNvPr>
            <p:cNvCxnSpPr>
              <a:cxnSpLocks/>
            </p:cNvCxnSpPr>
            <p:nvPr/>
          </p:nvCxnSpPr>
          <p:spPr>
            <a:xfrm flipH="1">
              <a:off x="5797037" y="3610570"/>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BCE5FA7-D42D-A04B-8DB4-8BA1ECC5913F}"/>
                </a:ext>
              </a:extLst>
            </p:cNvPr>
            <p:cNvSpPr txBox="1"/>
            <p:nvPr/>
          </p:nvSpPr>
          <p:spPr>
            <a:xfrm>
              <a:off x="4561271" y="2363883"/>
              <a:ext cx="486888" cy="369332"/>
            </a:xfrm>
            <a:prstGeom prst="rect">
              <a:avLst/>
            </a:prstGeom>
            <a:noFill/>
          </p:spPr>
          <p:txBody>
            <a:bodyPr wrap="square" rtlCol="0">
              <a:spAutoFit/>
            </a:bodyPr>
            <a:lstStyle/>
            <a:p>
              <a:r>
                <a:rPr lang="en-US" dirty="0"/>
                <a:t>LO</a:t>
              </a:r>
            </a:p>
          </p:txBody>
        </p:sp>
        <p:sp>
          <p:nvSpPr>
            <p:cNvPr id="67" name="TextBox 66">
              <a:extLst>
                <a:ext uri="{FF2B5EF4-FFF2-40B4-BE49-F238E27FC236}">
                  <a16:creationId xmlns:a16="http://schemas.microsoft.com/office/drawing/2014/main" id="{23AA81B6-5B31-1441-83AE-CA293D0BCBC7}"/>
                </a:ext>
              </a:extLst>
            </p:cNvPr>
            <p:cNvSpPr txBox="1"/>
            <p:nvPr/>
          </p:nvSpPr>
          <p:spPr>
            <a:xfrm>
              <a:off x="1836166" y="1407831"/>
              <a:ext cx="2303607" cy="369332"/>
            </a:xfrm>
            <a:prstGeom prst="rect">
              <a:avLst/>
            </a:prstGeom>
            <a:noFill/>
          </p:spPr>
          <p:txBody>
            <a:bodyPr wrap="square" rtlCol="0">
              <a:spAutoFit/>
            </a:bodyPr>
            <a:lstStyle/>
            <a:p>
              <a:r>
                <a:rPr lang="en-US" dirty="0"/>
                <a:t>Directional antenna</a:t>
              </a:r>
            </a:p>
          </p:txBody>
        </p:sp>
      </p:grpSp>
    </p:spTree>
    <p:extLst>
      <p:ext uri="{BB962C8B-B14F-4D97-AF65-F5344CB8AC3E}">
        <p14:creationId xmlns:p14="http://schemas.microsoft.com/office/powerpoint/2010/main" val="42711808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7.8x10</a:t>
                      </a:r>
                      <a:r>
                        <a:rPr lang="en-US" baseline="30000" dirty="0"/>
                        <a:t>-14</a:t>
                      </a:r>
                      <a:r>
                        <a:rPr lang="en-US" baseline="0" dirty="0"/>
                        <a:t> 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4.9x10</a:t>
                      </a:r>
                      <a:r>
                        <a:rPr lang="en-US" baseline="30000" dirty="0"/>
                        <a:t>-14</a:t>
                      </a:r>
                      <a:r>
                        <a:rPr lang="en-US" baseline="0" dirty="0"/>
                        <a:t> W/m</a:t>
                      </a:r>
                      <a:r>
                        <a:rPr lang="en-US" baseline="30000" dirty="0"/>
                        <a:t>2</a:t>
                      </a:r>
                      <a:endParaRPr lang="en-US" baseline="0" dirty="0"/>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14949750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p>
                      <a:r>
                        <a:rPr lang="en-US" baseline="0" dirty="0"/>
                        <a:t>-24.5dBm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23943639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0"/>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185530" y="6304201"/>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6860086" y="1055789"/>
          <a:ext cx="5092100" cy="1483360"/>
        </p:xfrm>
        <a:graphic>
          <a:graphicData uri="http://schemas.openxmlformats.org/drawingml/2006/table">
            <a:tbl>
              <a:tblPr firstRow="1" bandRow="1">
                <a:tableStyleId>{5C22544A-7EE6-4342-B048-85BDC9FD1C3A}</a:tableStyleId>
              </a:tblPr>
              <a:tblGrid>
                <a:gridCol w="1375579">
                  <a:extLst>
                    <a:ext uri="{9D8B030D-6E8A-4147-A177-3AD203B41FA5}">
                      <a16:colId xmlns:a16="http://schemas.microsoft.com/office/drawing/2014/main" val="2662848483"/>
                    </a:ext>
                  </a:extLst>
                </a:gridCol>
                <a:gridCol w="1375579">
                  <a:extLst>
                    <a:ext uri="{9D8B030D-6E8A-4147-A177-3AD203B41FA5}">
                      <a16:colId xmlns:a16="http://schemas.microsoft.com/office/drawing/2014/main" val="282670941"/>
                    </a:ext>
                  </a:extLst>
                </a:gridCol>
                <a:gridCol w="919890">
                  <a:extLst>
                    <a:ext uri="{9D8B030D-6E8A-4147-A177-3AD203B41FA5}">
                      <a16:colId xmlns:a16="http://schemas.microsoft.com/office/drawing/2014/main" val="2577105980"/>
                    </a:ext>
                  </a:extLst>
                </a:gridCol>
                <a:gridCol w="142105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9551488" y="578214"/>
            <a:ext cx="2407358"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nvGraphicFramePr>
        <p:xfrm>
          <a:off x="6729160" y="3071937"/>
          <a:ext cx="5248806" cy="3332355"/>
        </p:xfrm>
        <a:graphic>
          <a:graphicData uri="http://schemas.openxmlformats.org/drawingml/2006/table">
            <a:tbl>
              <a:tblPr firstRow="1" bandRow="1">
                <a:tableStyleId>{5C22544A-7EE6-4342-B048-85BDC9FD1C3A}</a:tableStyleId>
              </a:tblPr>
              <a:tblGrid>
                <a:gridCol w="1749602">
                  <a:extLst>
                    <a:ext uri="{9D8B030D-6E8A-4147-A177-3AD203B41FA5}">
                      <a16:colId xmlns:a16="http://schemas.microsoft.com/office/drawing/2014/main" val="2662848483"/>
                    </a:ext>
                  </a:extLst>
                </a:gridCol>
                <a:gridCol w="1749602">
                  <a:extLst>
                    <a:ext uri="{9D8B030D-6E8A-4147-A177-3AD203B41FA5}">
                      <a16:colId xmlns:a16="http://schemas.microsoft.com/office/drawing/2014/main" val="282670941"/>
                    </a:ext>
                  </a:extLst>
                </a:gridCol>
                <a:gridCol w="1749602">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p>
                      <a:r>
                        <a:rPr lang="en-US" baseline="0" dirty="0"/>
                        <a:t> for 3dB LNA</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9551488" y="2620877"/>
            <a:ext cx="1636612" cy="369332"/>
          </a:xfrm>
          <a:prstGeom prst="rect">
            <a:avLst/>
          </a:prstGeom>
          <a:noFill/>
        </p:spPr>
        <p:txBody>
          <a:bodyPr wrap="square" rtlCol="0">
            <a:spAutoFit/>
          </a:bodyPr>
          <a:lstStyle/>
          <a:p>
            <a:r>
              <a:rPr lang="en-US" dirty="0"/>
              <a:t>SNR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E1B7AF-958A-2348-B6FC-18A2E0B49AEF}"/>
                  </a:ext>
                </a:extLst>
              </p:cNvPr>
              <p:cNvSpPr txBox="1"/>
              <p:nvPr/>
            </p:nvSpPr>
            <p:spPr>
              <a:xfrm>
                <a:off x="259889" y="1589317"/>
                <a:ext cx="6252081" cy="370166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−162.5</m:t>
                    </m:r>
                    <m:r>
                      <a:rPr lang="en-US" sz="2000" b="0" i="1" smtClean="0">
                        <a:latin typeface="Cambria Math" panose="02040503050406030204" pitchFamily="18" charset="0"/>
                      </a:rPr>
                      <m:t>𝑑𝐵</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≤−154.5</m:t>
                    </m:r>
                    <m:r>
                      <a:rPr lang="en-US" sz="2000" b="0" i="1" smtClean="0">
                        <a:latin typeface="Cambria Math" panose="02040503050406030204" pitchFamily="18" charset="0"/>
                        <a:ea typeface="Cambria Math" panose="02040503050406030204" pitchFamily="18" charset="0"/>
                      </a:rPr>
                      <m:t>𝑑𝐵</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7</m:t>
                        </m:r>
                      </m:sup>
                    </m:sSup>
                    <m:r>
                      <a:rPr lang="en-US" sz="2000" b="0" i="1" smtClean="0">
                        <a:latin typeface="Cambria Math" panose="02040503050406030204" pitchFamily="18" charset="0"/>
                        <a:ea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𝜎</m:t>
                        </m:r>
                      </m:e>
                      <m:sub>
                        <m:r>
                          <m:rPr>
                            <m:sty m:val="p"/>
                          </m:rPr>
                          <a:rPr lang="el-GR" sz="2000" i="1" smtClean="0">
                            <a:latin typeface="Cambria Math" panose="02040503050406030204" pitchFamily="18" charset="0"/>
                            <a:ea typeface="Cambria Math" panose="02040503050406030204" pitchFamily="18" charset="0"/>
                          </a:rPr>
                          <m:t>Δ</m:t>
                        </m:r>
                        <m:r>
                          <a:rPr lang="el-GR" sz="2000" i="1" smtClean="0">
                            <a:latin typeface="Cambria Math" panose="02040503050406030204" pitchFamily="18" charset="0"/>
                            <a:ea typeface="Cambria Math" panose="02040503050406030204" pitchFamily="18" charset="0"/>
                          </a:rPr>
                          <m:t>𝜏</m:t>
                        </m:r>
                      </m:sub>
                    </m:sSub>
                    <m:r>
                      <a:rPr lang="en-US" sz="2000" b="0" i="1" smtClean="0">
                        <a:latin typeface="Cambria Math" panose="02040503050406030204" pitchFamily="18" charset="0"/>
                      </a:rPr>
                      <m:t>=</m:t>
                    </m:r>
                    <m:r>
                      <a:rPr lang="en-US" sz="2000" b="0" i="1" smtClean="0">
                        <a:latin typeface="Cambria Math" panose="02040503050406030204" pitchFamily="18" charset="0"/>
                      </a:rPr>
                      <m:t>𝑐</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𝑐</m:t>
                        </m:r>
                      </m:sub>
                    </m:sSub>
                    <m:rad>
                      <m:radPr>
                        <m:degHide m:val="on"/>
                        <m:ctrlPr>
                          <a:rPr lang="en-US" sz="2000" b="0" i="1" smtClean="0">
                            <a:latin typeface="Cambria Math" panose="02040503050406030204" pitchFamily="18" charset="0"/>
                          </a:rPr>
                        </m:ctrlPr>
                      </m:radPr>
                      <m:deg/>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4</m:t>
                            </m:r>
                            <m:r>
                              <a:rPr lang="en-US" sz="2000" b="0" i="1" smtClean="0">
                                <a:latin typeface="Cambria Math" panose="02040503050406030204" pitchFamily="18" charset="0"/>
                              </a:rPr>
                              <m:t>𝑇</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𝐶</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0</m:t>
                                    </m:r>
                                  </m:sub>
                                </m:sSub>
                              </m:den>
                            </m:f>
                          </m:den>
                        </m:f>
                      </m:e>
                    </m:rad>
                  </m:oMath>
                </a14:m>
                <a:r>
                  <a:rPr lang="en-US" sz="2000" dirty="0"/>
                  <a:t> where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is the noise sample interval, </a:t>
                </a:r>
                <a14:m>
                  <m:oMath xmlns:m="http://schemas.openxmlformats.org/officeDocument/2006/math">
                    <m:r>
                      <a:rPr lang="en-US" sz="2000" b="0" i="1" smtClean="0">
                        <a:latin typeface="Cambria Math" panose="02040503050406030204" pitchFamily="18" charset="0"/>
                      </a:rPr>
                      <m:t>𝑑</m:t>
                    </m:r>
                  </m:oMath>
                </a14:m>
                <a:r>
                  <a:rPr lang="en-US" sz="2000" dirty="0"/>
                  <a:t> is the correlator interval, </a:t>
                </a:r>
                <a14:m>
                  <m:oMath xmlns:m="http://schemas.openxmlformats.org/officeDocument/2006/math">
                    <m:r>
                      <a:rPr lang="en-US" sz="2000" b="0" i="1" smtClean="0">
                        <a:latin typeface="Cambria Math" panose="02040503050406030204" pitchFamily="18" charset="0"/>
                      </a:rPr>
                      <m:t>𝑇</m:t>
                    </m:r>
                  </m:oMath>
                </a14:m>
                <a:r>
                  <a:rPr lang="en-US" sz="2000" dirty="0"/>
                  <a:t> is the averaging time, </a:t>
                </a:r>
                <a14:m>
                  <m:oMath xmlns:m="http://schemas.openxmlformats.org/officeDocument/2006/math">
                    <m:r>
                      <a:rPr lang="en-US" sz="2000" b="0" i="1" smtClean="0">
                        <a:latin typeface="Cambria Math" panose="02040503050406030204" pitchFamily="18" charset="0"/>
                      </a:rPr>
                      <m:t>𝑑</m:t>
                    </m:r>
                  </m:oMath>
                </a14:m>
                <a:r>
                  <a:rPr lang="en-US" sz="2000" dirty="0"/>
                  <a:t> is measured in chips and so </a:t>
                </a:r>
                <a14:m>
                  <m:oMath xmlns:m="http://schemas.openxmlformats.org/officeDocument/2006/math">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 </m:t>
                    </m:r>
                  </m:oMath>
                </a14:m>
                <a:r>
                  <a:rPr lang="en-US" sz="2000" dirty="0"/>
                  <a:t>is the time sampling</a:t>
                </a:r>
              </a:p>
            </p:txBody>
          </p:sp>
        </mc:Choice>
        <mc:Fallback xmlns="">
          <p:sp>
            <p:nvSpPr>
              <p:cNvPr id="6" name="TextBox 5">
                <a:extLst>
                  <a:ext uri="{FF2B5EF4-FFF2-40B4-BE49-F238E27FC236}">
                    <a16:creationId xmlns:a16="http://schemas.microsoft.com/office/drawing/2014/main" id="{42E1B7AF-958A-2348-B6FC-18A2E0B49AEF}"/>
                  </a:ext>
                </a:extLst>
              </p:cNvPr>
              <p:cNvSpPr txBox="1">
                <a:spLocks noRot="1" noChangeAspect="1" noMove="1" noResize="1" noEditPoints="1" noAdjustHandles="1" noChangeArrowheads="1" noChangeShapeType="1" noTextEdit="1"/>
              </p:cNvSpPr>
              <p:nvPr/>
            </p:nvSpPr>
            <p:spPr>
              <a:xfrm>
                <a:off x="259889" y="1589317"/>
                <a:ext cx="6252081" cy="3701668"/>
              </a:xfrm>
              <a:prstGeom prst="rect">
                <a:avLst/>
              </a:prstGeom>
              <a:blipFill>
                <a:blip r:embed="rId3"/>
                <a:stretch>
                  <a:fillRect l="-811" t="-685" r="-406"/>
                </a:stretch>
              </a:blipFill>
            </p:spPr>
            <p:txBody>
              <a:bodyPr/>
              <a:lstStyle/>
              <a:p>
                <a:r>
                  <a:rPr lang="en-US">
                    <a:noFill/>
                  </a:rPr>
                  <a:t> </a:t>
                </a:r>
              </a:p>
            </p:txBody>
          </p:sp>
        </mc:Fallback>
      </mc:AlternateContent>
    </p:spTree>
    <p:extLst>
      <p:ext uri="{BB962C8B-B14F-4D97-AF65-F5344CB8AC3E}">
        <p14:creationId xmlns:p14="http://schemas.microsoft.com/office/powerpoint/2010/main" val="29544622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Processing Nomenclature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65110" y="1523781"/>
                <a:ext cx="10842690" cy="466826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𝑋</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ℱ</m:t>
                    </m:r>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 </m:t>
                    </m:r>
                    <m:nary>
                      <m:naryPr>
                        <m:limLoc m:val="undOv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4"/>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i="1">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𝑒</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𝑗</m:t>
                            </m:r>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𝑡</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𝑑𝑡</m:t>
                        </m:r>
                      </m:e>
                    </m:nary>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smtClean="0">
                            <a:solidFill>
                              <a:srgbClr val="000000"/>
                            </a:solidFill>
                            <a:latin typeface="Cambria Math" panose="02040503050406030204" pitchFamily="18" charset="0"/>
                            <a:ea typeface="Cambria Math" panose="02040503050406030204" pitchFamily="18" charset="0"/>
                            <a:sym typeface="Calibri"/>
                          </a:rPr>
                          <m:t>ℱ</m:t>
                        </m:r>
                      </m:e>
                      <m:sup>
                        <m:r>
                          <a:rPr lang="en-US" sz="2000" b="0" i="1" smtClean="0">
                            <a:solidFill>
                              <a:srgbClr val="000000"/>
                            </a:solidFill>
                            <a:latin typeface="Cambria Math" panose="02040503050406030204" pitchFamily="18" charset="0"/>
                            <a:ea typeface="Cambria Math" panose="02040503050406030204" pitchFamily="18" charset="0"/>
                            <a:sym typeface="Calibri"/>
                          </a:rPr>
                          <m:t>−1</m:t>
                        </m:r>
                      </m:sup>
                    </m:sSup>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𝑋</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nary>
                      <m:naryPr>
                        <m:limLoc m:val="undOvr"/>
                        <m:ctrlPr>
                          <a:rPr lang="en-US" sz="2000" i="1">
                            <a:solidFill>
                              <a:srgbClr val="000000"/>
                            </a:solidFill>
                            <a:latin typeface="Cambria Math" panose="02040503050406030204" pitchFamily="18" charset="0"/>
                            <a:ea typeface="Cambria Math" panose="02040503050406030204" pitchFamily="18" charset="0"/>
                            <a:sym typeface="Calibri"/>
                          </a:rPr>
                        </m:ctrlPr>
                      </m:naryPr>
                      <m:sub>
                        <m:r>
                          <m:rPr>
                            <m:brk m:alnAt="24"/>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sub>
                      <m:sup>
                        <m:r>
                          <a:rPr lang="en-US" sz="2000" i="1">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𝑋</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𝑒</m:t>
                            </m:r>
                          </m:e>
                          <m:sup>
                            <m:r>
                              <a:rPr lang="en-US" sz="2000" i="1">
                                <a:solidFill>
                                  <a:srgbClr val="000000"/>
                                </a:solidFill>
                                <a:latin typeface="Cambria Math" panose="02040503050406030204" pitchFamily="18" charset="0"/>
                                <a:ea typeface="Cambria Math" panose="02040503050406030204" pitchFamily="18" charset="0"/>
                                <a:sym typeface="Calibri"/>
                              </a:rPr>
                              <m:t>𝑗</m:t>
                            </m:r>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𝑡</m:t>
                            </m:r>
                          </m:sup>
                        </m:sSup>
                        <m:r>
                          <a:rPr lang="en-US" sz="2000" i="1">
                            <a:solidFill>
                              <a:srgbClr val="000000"/>
                            </a:solidFill>
                            <a:latin typeface="Cambria Math" panose="02040503050406030204" pitchFamily="18" charset="0"/>
                            <a:ea typeface="Cambria Math" panose="02040503050406030204" pitchFamily="18" charset="0"/>
                            <a:sym typeface="Calibri"/>
                          </a:rPr>
                          <m:t>𝑑</m:t>
                        </m:r>
                        <m:r>
                          <a:rPr lang="en-US" sz="2000" i="1" smtClean="0">
                            <a:solidFill>
                              <a:srgbClr val="000000"/>
                            </a:solidFill>
                            <a:latin typeface="Cambria Math" panose="02040503050406030204" pitchFamily="18" charset="0"/>
                            <a:ea typeface="Cambria Math" panose="02040503050406030204" pitchFamily="18" charset="0"/>
                            <a:sym typeface="Calibri"/>
                          </a:rPr>
                          <m:t>𝜔</m:t>
                        </m:r>
                      </m:e>
                    </m:nary>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Output operator: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𝑦</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 LTI: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e>
                    </m:d>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Impulse response: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smtClean="0">
                            <a:solidFill>
                              <a:srgbClr val="000000"/>
                            </a:solidFill>
                            <a:latin typeface="Cambria Math" panose="02040503050406030204" pitchFamily="18" charset="0"/>
                            <a:ea typeface="Cambria Math" panose="02040503050406030204" pitchFamily="18" charset="0"/>
                            <a:sym typeface="Calibri"/>
                          </a:rPr>
                          <m:t>𝛿</m:t>
                        </m:r>
                        <m:r>
                          <a:rPr lang="en-US" sz="200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nary>
                      <m:naryP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3"/>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e>
                        </m:d>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𝑑</m:t>
                        </m:r>
                        <m:r>
                          <a:rPr lang="en-US" sz="2000" b="0" i="1" smtClean="0">
                            <a:solidFill>
                              <a:srgbClr val="000000"/>
                            </a:solidFill>
                            <a:latin typeface="Cambria Math" panose="02040503050406030204" pitchFamily="18" charset="0"/>
                            <a:ea typeface="Cambria Math" panose="02040503050406030204" pitchFamily="18" charset="0"/>
                            <a:sym typeface="Calibri"/>
                          </a:rPr>
                          <m:t>𝜏</m:t>
                        </m:r>
                      </m:e>
                    </m:nary>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Causal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=0, </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&lt;0.</m:t>
                    </m:r>
                  </m:oMath>
                </a14:m>
                <a:r>
                  <a:rPr lang="en-US" sz="2000" dirty="0">
                    <a:solidFill>
                      <a:srgbClr val="000000"/>
                    </a:solidFill>
                    <a:ea typeface="Cambria Math" panose="02040503050406030204" pitchFamily="18" charset="0"/>
                    <a:sym typeface="Calibri"/>
                  </a:rPr>
                  <a:t>  For causal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𝑦</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nary>
                      <m:naryP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3"/>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b="0" i="1" smtClean="0">
                            <a:solidFill>
                              <a:srgbClr val="000000"/>
                            </a:solidFill>
                            <a:latin typeface="Cambria Math" panose="02040503050406030204" pitchFamily="18" charset="0"/>
                            <a:ea typeface="Cambria Math" panose="02040503050406030204" pitchFamily="18" charset="0"/>
                            <a:sym typeface="Calibri"/>
                          </a:rPr>
                          <m:t>𝑡</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e>
                        </m:d>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𝑑</m:t>
                        </m:r>
                        <m:r>
                          <a:rPr lang="en-US" sz="2000" b="0" i="1" smtClean="0">
                            <a:solidFill>
                              <a:srgbClr val="000000"/>
                            </a:solidFill>
                            <a:latin typeface="Cambria Math" panose="02040503050406030204" pitchFamily="18" charset="0"/>
                            <a:ea typeface="Cambria Math" panose="02040503050406030204" pitchFamily="18" charset="0"/>
                            <a:sym typeface="Calibri"/>
                          </a:rPr>
                          <m:t>𝜏</m:t>
                        </m:r>
                      </m:e>
                    </m:nary>
                  </m:oMath>
                </a14:m>
                <a:endParaRPr lang="en-US" sz="2000" b="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Frequency Response: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𝐻</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ℱ</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e>
                    </m:d>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𝑌</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𝐻</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𝑋</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err="1">
                    <a:solidFill>
                      <a:srgbClr val="000000"/>
                    </a:solidFill>
                    <a:ea typeface="Cambria Math" panose="02040503050406030204" pitchFamily="18" charset="0"/>
                    <a:sym typeface="Calibri"/>
                  </a:rPr>
                  <a:t>Misc</a:t>
                </a:r>
                <a:endParaRPr lang="en-US" sz="2000" dirty="0">
                  <a:solidFill>
                    <a:srgbClr val="000000"/>
                  </a:solidFill>
                  <a:ea typeface="Cambria Math" panose="02040503050406030204" pitchFamily="18" charset="0"/>
                  <a:sym typeface="Calibri"/>
                </a:endParaRP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BSPK with SNR 10dB,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𝐵𝐸𝑅</m:t>
                    </m:r>
                    <m:r>
                      <a:rPr lang="en-US" sz="2000" b="0" i="1" smtClean="0">
                        <a:solidFill>
                          <a:srgbClr val="000000"/>
                        </a:solidFill>
                        <a:latin typeface="Cambria Math" panose="02040503050406030204" pitchFamily="18" charset="0"/>
                        <a:ea typeface="Cambria Math" panose="02040503050406030204" pitchFamily="18" charset="0"/>
                        <a:sym typeface="Calibri"/>
                      </a:rPr>
                      <m:t>&lt;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1Mbps</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QAM with SNR 20dB,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𝐵𝐸𝑅</m:t>
                    </m:r>
                    <m:r>
                      <a:rPr lang="en-US" sz="2000" i="1">
                        <a:solidFill>
                          <a:srgbClr val="000000"/>
                        </a:solidFill>
                        <a:latin typeface="Cambria Math" panose="02040503050406030204" pitchFamily="18" charset="0"/>
                        <a:ea typeface="Cambria Math" panose="02040503050406030204" pitchFamily="18" charset="0"/>
                        <a:sym typeface="Calibri"/>
                      </a:rPr>
                      <m:t>&lt; </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4Mbps</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QAM256 with SNR 30dB,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𝐵𝐸𝑅</m:t>
                    </m:r>
                    <m:r>
                      <a:rPr lang="en-US" sz="2000" i="1">
                        <a:solidFill>
                          <a:srgbClr val="000000"/>
                        </a:solidFill>
                        <a:latin typeface="Cambria Math" panose="02040503050406030204" pitchFamily="18" charset="0"/>
                        <a:ea typeface="Cambria Math" panose="02040503050406030204" pitchFamily="18" charset="0"/>
                        <a:sym typeface="Calibri"/>
                      </a:rPr>
                      <m:t>&lt; </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8Mbps </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CSMA/CD (carrier sense, multiple access, collision detect)</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CDMA (code division multiplexing with chipping)</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65110" y="1523781"/>
                <a:ext cx="10842690" cy="4668261"/>
              </a:xfrm>
              <a:prstGeom prst="rect">
                <a:avLst/>
              </a:prstGeom>
              <a:blipFill>
                <a:blip r:embed="rId3"/>
                <a:stretch>
                  <a:fillRect l="-937" t="-1222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spTree>
    <p:extLst>
      <p:ext uri="{BB962C8B-B14F-4D97-AF65-F5344CB8AC3E}">
        <p14:creationId xmlns:p14="http://schemas.microsoft.com/office/powerpoint/2010/main" val="30795523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88</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970793550"/>
              </p:ext>
            </p:extLst>
          </p:nvPr>
        </p:nvGraphicFramePr>
        <p:xfrm>
          <a:off x="1299735" y="1211856"/>
          <a:ext cx="9045102" cy="5135349"/>
        </p:xfrm>
        <a:graphic>
          <a:graphicData uri="http://schemas.openxmlformats.org/drawingml/2006/table">
            <a:tbl>
              <a:tblPr firstRow="1" bandRow="1">
                <a:tableStyleId>{5C22544A-7EE6-4342-B048-85BDC9FD1C3A}</a:tableStyleId>
              </a:tblPr>
              <a:tblGrid>
                <a:gridCol w="1507517">
                  <a:extLst>
                    <a:ext uri="{9D8B030D-6E8A-4147-A177-3AD203B41FA5}">
                      <a16:colId xmlns:a16="http://schemas.microsoft.com/office/drawing/2014/main" val="977480682"/>
                    </a:ext>
                  </a:extLst>
                </a:gridCol>
                <a:gridCol w="1507517">
                  <a:extLst>
                    <a:ext uri="{9D8B030D-6E8A-4147-A177-3AD203B41FA5}">
                      <a16:colId xmlns:a16="http://schemas.microsoft.com/office/drawing/2014/main" val="3714810406"/>
                    </a:ext>
                  </a:extLst>
                </a:gridCol>
                <a:gridCol w="1507517">
                  <a:extLst>
                    <a:ext uri="{9D8B030D-6E8A-4147-A177-3AD203B41FA5}">
                      <a16:colId xmlns:a16="http://schemas.microsoft.com/office/drawing/2014/main" val="3196450885"/>
                    </a:ext>
                  </a:extLst>
                </a:gridCol>
                <a:gridCol w="1507517">
                  <a:extLst>
                    <a:ext uri="{9D8B030D-6E8A-4147-A177-3AD203B41FA5}">
                      <a16:colId xmlns:a16="http://schemas.microsoft.com/office/drawing/2014/main" val="2247379925"/>
                    </a:ext>
                  </a:extLst>
                </a:gridCol>
                <a:gridCol w="1507517">
                  <a:extLst>
                    <a:ext uri="{9D8B030D-6E8A-4147-A177-3AD203B41FA5}">
                      <a16:colId xmlns:a16="http://schemas.microsoft.com/office/drawing/2014/main" val="4227134241"/>
                    </a:ext>
                  </a:extLst>
                </a:gridCol>
                <a:gridCol w="1507517">
                  <a:extLst>
                    <a:ext uri="{9D8B030D-6E8A-4147-A177-3AD203B41FA5}">
                      <a16:colId xmlns:a16="http://schemas.microsoft.com/office/drawing/2014/main" val="3708583303"/>
                    </a:ext>
                  </a:extLst>
                </a:gridCol>
              </a:tblGrid>
              <a:tr h="380469">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80469">
                <a:tc>
                  <a:txBody>
                    <a:bodyPr/>
                    <a:lstStyle/>
                    <a:p>
                      <a:pPr algn="r"/>
                      <a:r>
                        <a:rPr lang="en-US" sz="2000" dirty="0"/>
                        <a:t>a</a:t>
                      </a:r>
                    </a:p>
                  </a:txBody>
                  <a:tcPr/>
                </a:tc>
                <a:tc>
                  <a:txBody>
                    <a:bodyPr/>
                    <a:lstStyle/>
                    <a:p>
                      <a:pPr algn="r"/>
                      <a:r>
                        <a:rPr lang="en-US" sz="2000" dirty="0"/>
                        <a:t>.-</a:t>
                      </a:r>
                    </a:p>
                  </a:txBody>
                  <a:tcPr/>
                </a:tc>
                <a:tc>
                  <a:txBody>
                    <a:bodyPr/>
                    <a:lstStyle/>
                    <a:p>
                      <a:pPr algn="r"/>
                      <a:r>
                        <a:rPr lang="en-US" sz="2000" dirty="0"/>
                        <a:t>m</a:t>
                      </a:r>
                    </a:p>
                  </a:txBody>
                  <a:tcPr/>
                </a:tc>
                <a:tc>
                  <a:txBody>
                    <a:bodyPr/>
                    <a:lstStyle/>
                    <a:p>
                      <a:pPr algn="r"/>
                      <a:r>
                        <a:rPr lang="en-US" sz="2000" dirty="0"/>
                        <a:t>--</a:t>
                      </a:r>
                    </a:p>
                  </a:txBody>
                  <a:tcPr/>
                </a:tc>
                <a:tc>
                  <a:txBody>
                    <a:bodyPr/>
                    <a:lstStyle/>
                    <a:p>
                      <a:pPr algn="r"/>
                      <a:r>
                        <a:rPr lang="en-US" sz="2000" dirty="0"/>
                        <a:t>y</a:t>
                      </a:r>
                    </a:p>
                  </a:txBody>
                  <a:tcPr/>
                </a:tc>
                <a:tc>
                  <a:txBody>
                    <a:bodyPr/>
                    <a:lstStyle/>
                    <a:p>
                      <a:pPr algn="r"/>
                      <a:r>
                        <a:rPr lang="en-US" sz="2000" dirty="0"/>
                        <a:t>-.--</a:t>
                      </a:r>
                    </a:p>
                  </a:txBody>
                  <a:tcPr/>
                </a:tc>
                <a:extLst>
                  <a:ext uri="{0D108BD9-81ED-4DB2-BD59-A6C34878D82A}">
                    <a16:rowId xmlns:a16="http://schemas.microsoft.com/office/drawing/2014/main" val="2879605188"/>
                  </a:ext>
                </a:extLst>
              </a:tr>
              <a:tr h="380469">
                <a:tc>
                  <a:txBody>
                    <a:bodyPr/>
                    <a:lstStyle/>
                    <a:p>
                      <a:pPr algn="r"/>
                      <a:r>
                        <a:rPr lang="en-US" sz="2000" dirty="0"/>
                        <a:t>b</a:t>
                      </a:r>
                    </a:p>
                  </a:txBody>
                  <a:tcPr/>
                </a:tc>
                <a:tc>
                  <a:txBody>
                    <a:bodyPr/>
                    <a:lstStyle/>
                    <a:p>
                      <a:pPr algn="r"/>
                      <a:r>
                        <a:rPr lang="en-US" sz="2000" dirty="0"/>
                        <a:t>-...</a:t>
                      </a:r>
                    </a:p>
                  </a:txBody>
                  <a:tcPr/>
                </a:tc>
                <a:tc>
                  <a:txBody>
                    <a:bodyPr/>
                    <a:lstStyle/>
                    <a:p>
                      <a:pPr algn="r"/>
                      <a:r>
                        <a:rPr lang="en-US" sz="2000" dirty="0"/>
                        <a:t>n</a:t>
                      </a:r>
                    </a:p>
                  </a:txBody>
                  <a:tcPr/>
                </a:tc>
                <a:tc>
                  <a:txBody>
                    <a:bodyPr/>
                    <a:lstStyle/>
                    <a:p>
                      <a:pPr algn="r"/>
                      <a:r>
                        <a:rPr lang="en-US" sz="2000" dirty="0"/>
                        <a:t>-.</a:t>
                      </a:r>
                    </a:p>
                  </a:txBody>
                  <a:tcPr/>
                </a:tc>
                <a:tc>
                  <a:txBody>
                    <a:bodyPr/>
                    <a:lstStyle/>
                    <a:p>
                      <a:pPr algn="r"/>
                      <a:r>
                        <a:rPr lang="en-US" sz="2000" dirty="0"/>
                        <a:t>z</a:t>
                      </a:r>
                    </a:p>
                  </a:txBody>
                  <a:tcPr/>
                </a:tc>
                <a:tc>
                  <a:txBody>
                    <a:bodyPr/>
                    <a:lstStyle/>
                    <a:p>
                      <a:pPr algn="r"/>
                      <a:r>
                        <a:rPr lang="en-US" sz="2000" dirty="0"/>
                        <a:t>--..</a:t>
                      </a:r>
                    </a:p>
                  </a:txBody>
                  <a:tcPr/>
                </a:tc>
                <a:extLst>
                  <a:ext uri="{0D108BD9-81ED-4DB2-BD59-A6C34878D82A}">
                    <a16:rowId xmlns:a16="http://schemas.microsoft.com/office/drawing/2014/main" val="4096880376"/>
                  </a:ext>
                </a:extLst>
              </a:tr>
              <a:tr h="380469">
                <a:tc>
                  <a:txBody>
                    <a:bodyPr/>
                    <a:lstStyle/>
                    <a:p>
                      <a:pPr algn="r"/>
                      <a:r>
                        <a:rPr lang="en-US" sz="2000" dirty="0"/>
                        <a:t>c</a:t>
                      </a:r>
                    </a:p>
                  </a:txBody>
                  <a:tcPr/>
                </a:tc>
                <a:tc>
                  <a:txBody>
                    <a:bodyPr/>
                    <a:lstStyle/>
                    <a:p>
                      <a:pPr algn="r"/>
                      <a:r>
                        <a:rPr lang="en-US" sz="2000" dirty="0"/>
                        <a:t>-.-.</a:t>
                      </a:r>
                    </a:p>
                  </a:txBody>
                  <a:tcPr/>
                </a:tc>
                <a:tc>
                  <a:txBody>
                    <a:bodyPr/>
                    <a:lstStyle/>
                    <a:p>
                      <a:pPr algn="r"/>
                      <a:r>
                        <a:rPr lang="en-US" sz="2000" dirty="0"/>
                        <a:t>o</a:t>
                      </a:r>
                    </a:p>
                  </a:txBody>
                  <a:tcPr/>
                </a:tc>
                <a:tc>
                  <a:txBody>
                    <a:bodyPr/>
                    <a:lstStyle/>
                    <a:p>
                      <a:pPr algn="r"/>
                      <a:r>
                        <a:rPr lang="en-US" sz="2000" dirty="0"/>
                        <a:t>---</a:t>
                      </a:r>
                    </a:p>
                  </a:txBody>
                  <a:tcPr/>
                </a:tc>
                <a:tc>
                  <a:txBody>
                    <a:bodyPr/>
                    <a:lstStyle/>
                    <a:p>
                      <a:pPr algn="r"/>
                      <a:r>
                        <a:rPr lang="en-US" sz="2000" dirty="0"/>
                        <a:t>0</a:t>
                      </a:r>
                    </a:p>
                  </a:txBody>
                  <a:tcPr/>
                </a:tc>
                <a:tc>
                  <a:txBody>
                    <a:bodyPr/>
                    <a:lstStyle/>
                    <a:p>
                      <a:pPr algn="r"/>
                      <a:r>
                        <a:rPr lang="en-US" sz="2000" dirty="0"/>
                        <a:t>-----</a:t>
                      </a:r>
                    </a:p>
                  </a:txBody>
                  <a:tcPr/>
                </a:tc>
                <a:extLst>
                  <a:ext uri="{0D108BD9-81ED-4DB2-BD59-A6C34878D82A}">
                    <a16:rowId xmlns:a16="http://schemas.microsoft.com/office/drawing/2014/main" val="1409866351"/>
                  </a:ext>
                </a:extLst>
              </a:tr>
              <a:tr h="380469">
                <a:tc>
                  <a:txBody>
                    <a:bodyPr/>
                    <a:lstStyle/>
                    <a:p>
                      <a:pPr algn="r"/>
                      <a:r>
                        <a:rPr lang="en-US" sz="2000" dirty="0"/>
                        <a:t>d</a:t>
                      </a:r>
                    </a:p>
                  </a:txBody>
                  <a:tcPr/>
                </a:tc>
                <a:tc>
                  <a:txBody>
                    <a:bodyPr/>
                    <a:lstStyle/>
                    <a:p>
                      <a:pPr algn="r"/>
                      <a:r>
                        <a:rPr lang="en-US" sz="2000" dirty="0"/>
                        <a:t>-..</a:t>
                      </a:r>
                    </a:p>
                  </a:txBody>
                  <a:tcPr/>
                </a:tc>
                <a:tc>
                  <a:txBody>
                    <a:bodyPr/>
                    <a:lstStyle/>
                    <a:p>
                      <a:pPr algn="r"/>
                      <a:r>
                        <a:rPr lang="en-US" sz="2000" dirty="0"/>
                        <a:t>p</a:t>
                      </a:r>
                    </a:p>
                  </a:txBody>
                  <a:tcPr/>
                </a:tc>
                <a:tc>
                  <a:txBody>
                    <a:bodyPr/>
                    <a:lstStyle/>
                    <a:p>
                      <a:pPr algn="r"/>
                      <a:r>
                        <a:rPr lang="en-US" sz="2000" dirty="0"/>
                        <a:t>.--.</a:t>
                      </a:r>
                    </a:p>
                  </a:txBody>
                  <a:tcPr/>
                </a:tc>
                <a:tc>
                  <a:txBody>
                    <a:bodyPr/>
                    <a:lstStyle/>
                    <a:p>
                      <a:pPr algn="r"/>
                      <a:r>
                        <a:rPr lang="en-US" sz="2000" dirty="0"/>
                        <a:t>1</a:t>
                      </a:r>
                    </a:p>
                  </a:txBody>
                  <a:tcPr/>
                </a:tc>
                <a:tc>
                  <a:txBody>
                    <a:bodyPr/>
                    <a:lstStyle/>
                    <a:p>
                      <a:pPr algn="r"/>
                      <a:r>
                        <a:rPr lang="en-US" sz="2000" dirty="0"/>
                        <a:t>.----</a:t>
                      </a:r>
                    </a:p>
                  </a:txBody>
                  <a:tcPr/>
                </a:tc>
                <a:extLst>
                  <a:ext uri="{0D108BD9-81ED-4DB2-BD59-A6C34878D82A}">
                    <a16:rowId xmlns:a16="http://schemas.microsoft.com/office/drawing/2014/main" val="4228237221"/>
                  </a:ext>
                </a:extLst>
              </a:tr>
              <a:tr h="380469">
                <a:tc>
                  <a:txBody>
                    <a:bodyPr/>
                    <a:lstStyle/>
                    <a:p>
                      <a:pPr algn="r"/>
                      <a:r>
                        <a:rPr lang="en-US" sz="2000" dirty="0"/>
                        <a:t>e</a:t>
                      </a:r>
                    </a:p>
                  </a:txBody>
                  <a:tcPr/>
                </a:tc>
                <a:tc>
                  <a:txBody>
                    <a:bodyPr/>
                    <a:lstStyle/>
                    <a:p>
                      <a:pPr algn="r"/>
                      <a:r>
                        <a:rPr lang="en-US" sz="2000" dirty="0"/>
                        <a:t>.</a:t>
                      </a:r>
                    </a:p>
                  </a:txBody>
                  <a:tcPr/>
                </a:tc>
                <a:tc>
                  <a:txBody>
                    <a:bodyPr/>
                    <a:lstStyle/>
                    <a:p>
                      <a:pPr algn="r"/>
                      <a:r>
                        <a:rPr lang="en-US" sz="2000" dirty="0"/>
                        <a:t>q</a:t>
                      </a:r>
                    </a:p>
                  </a:txBody>
                  <a:tcPr/>
                </a:tc>
                <a:tc>
                  <a:txBody>
                    <a:bodyPr/>
                    <a:lstStyle/>
                    <a:p>
                      <a:pPr algn="r"/>
                      <a:r>
                        <a:rPr lang="en-US" sz="2000" dirty="0"/>
                        <a:t>--.-</a:t>
                      </a:r>
                    </a:p>
                  </a:txBody>
                  <a:tcPr/>
                </a:tc>
                <a:tc>
                  <a:txBody>
                    <a:bodyPr/>
                    <a:lstStyle/>
                    <a:p>
                      <a:pPr algn="r"/>
                      <a:r>
                        <a:rPr lang="en-US" sz="2000" dirty="0"/>
                        <a:t>2</a:t>
                      </a:r>
                    </a:p>
                  </a:txBody>
                  <a:tcPr/>
                </a:tc>
                <a:tc>
                  <a:txBody>
                    <a:bodyPr/>
                    <a:lstStyle/>
                    <a:p>
                      <a:pPr algn="r"/>
                      <a:r>
                        <a:rPr lang="en-US" sz="2000" dirty="0"/>
                        <a:t>..---</a:t>
                      </a:r>
                    </a:p>
                  </a:txBody>
                  <a:tcPr/>
                </a:tc>
                <a:extLst>
                  <a:ext uri="{0D108BD9-81ED-4DB2-BD59-A6C34878D82A}">
                    <a16:rowId xmlns:a16="http://schemas.microsoft.com/office/drawing/2014/main" val="2121924954"/>
                  </a:ext>
                </a:extLst>
              </a:tr>
              <a:tr h="380469">
                <a:tc>
                  <a:txBody>
                    <a:bodyPr/>
                    <a:lstStyle/>
                    <a:p>
                      <a:pPr algn="r"/>
                      <a:r>
                        <a:rPr lang="en-US" sz="2000" dirty="0"/>
                        <a:t>f</a:t>
                      </a:r>
                    </a:p>
                  </a:txBody>
                  <a:tcPr/>
                </a:tc>
                <a:tc>
                  <a:txBody>
                    <a:bodyPr/>
                    <a:lstStyle/>
                    <a:p>
                      <a:pPr algn="r"/>
                      <a:r>
                        <a:rPr lang="en-US" sz="2000" dirty="0"/>
                        <a:t>..-.</a:t>
                      </a:r>
                    </a:p>
                  </a:txBody>
                  <a:tcPr/>
                </a:tc>
                <a:tc>
                  <a:txBody>
                    <a:bodyPr/>
                    <a:lstStyle/>
                    <a:p>
                      <a:pPr algn="r"/>
                      <a:r>
                        <a:rPr lang="en-US" sz="2000" dirty="0"/>
                        <a:t>r</a:t>
                      </a:r>
                    </a:p>
                  </a:txBody>
                  <a:tcPr/>
                </a:tc>
                <a:tc>
                  <a:txBody>
                    <a:bodyPr/>
                    <a:lstStyle/>
                    <a:p>
                      <a:pPr algn="r"/>
                      <a:r>
                        <a:rPr lang="en-US" sz="2000" dirty="0"/>
                        <a:t>--.</a:t>
                      </a:r>
                    </a:p>
                  </a:txBody>
                  <a:tcPr/>
                </a:tc>
                <a:tc>
                  <a:txBody>
                    <a:bodyPr/>
                    <a:lstStyle/>
                    <a:p>
                      <a:pPr algn="r"/>
                      <a:r>
                        <a:rPr lang="en-US" sz="2000" dirty="0"/>
                        <a:t>3</a:t>
                      </a:r>
                    </a:p>
                  </a:txBody>
                  <a:tcPr/>
                </a:tc>
                <a:tc>
                  <a:txBody>
                    <a:bodyPr/>
                    <a:lstStyle/>
                    <a:p>
                      <a:pPr algn="r"/>
                      <a:r>
                        <a:rPr lang="en-US" sz="2000" dirty="0"/>
                        <a:t>…--</a:t>
                      </a:r>
                    </a:p>
                  </a:txBody>
                  <a:tcPr/>
                </a:tc>
                <a:extLst>
                  <a:ext uri="{0D108BD9-81ED-4DB2-BD59-A6C34878D82A}">
                    <a16:rowId xmlns:a16="http://schemas.microsoft.com/office/drawing/2014/main" val="1488236510"/>
                  </a:ext>
                </a:extLst>
              </a:tr>
              <a:tr h="380469">
                <a:tc>
                  <a:txBody>
                    <a:bodyPr/>
                    <a:lstStyle/>
                    <a:p>
                      <a:pPr algn="r"/>
                      <a:r>
                        <a:rPr lang="en-US" sz="2000" dirty="0"/>
                        <a:t>g</a:t>
                      </a:r>
                    </a:p>
                  </a:txBody>
                  <a:tcPr/>
                </a:tc>
                <a:tc>
                  <a:txBody>
                    <a:bodyPr/>
                    <a:lstStyle/>
                    <a:p>
                      <a:pPr algn="r"/>
                      <a:r>
                        <a:rPr lang="en-US" sz="2000" dirty="0"/>
                        <a:t>--.</a:t>
                      </a:r>
                    </a:p>
                  </a:txBody>
                  <a:tcPr/>
                </a:tc>
                <a:tc>
                  <a:txBody>
                    <a:bodyPr/>
                    <a:lstStyle/>
                    <a:p>
                      <a:pPr algn="r"/>
                      <a:r>
                        <a:rPr lang="en-US" sz="2000" dirty="0"/>
                        <a:t>s</a:t>
                      </a:r>
                    </a:p>
                  </a:txBody>
                  <a:tcPr/>
                </a:tc>
                <a:tc>
                  <a:txBody>
                    <a:bodyPr/>
                    <a:lstStyle/>
                    <a:p>
                      <a:pPr algn="r"/>
                      <a:r>
                        <a:rPr lang="en-US" sz="2000" dirty="0"/>
                        <a:t>…</a:t>
                      </a:r>
                    </a:p>
                  </a:txBody>
                  <a:tcPr/>
                </a:tc>
                <a:tc>
                  <a:txBody>
                    <a:bodyPr/>
                    <a:lstStyle/>
                    <a:p>
                      <a:pPr algn="r"/>
                      <a:r>
                        <a:rPr lang="en-US" sz="2000" dirty="0"/>
                        <a:t>4</a:t>
                      </a:r>
                    </a:p>
                  </a:txBody>
                  <a:tcPr/>
                </a:tc>
                <a:tc>
                  <a:txBody>
                    <a:bodyPr/>
                    <a:lstStyle/>
                    <a:p>
                      <a:pPr algn="r"/>
                      <a:r>
                        <a:rPr lang="en-US" sz="2000" dirty="0"/>
                        <a:t>….-</a:t>
                      </a:r>
                    </a:p>
                  </a:txBody>
                  <a:tcPr/>
                </a:tc>
                <a:extLst>
                  <a:ext uri="{0D108BD9-81ED-4DB2-BD59-A6C34878D82A}">
                    <a16:rowId xmlns:a16="http://schemas.microsoft.com/office/drawing/2014/main" val="1800829361"/>
                  </a:ext>
                </a:extLst>
              </a:tr>
              <a:tr h="380469">
                <a:tc>
                  <a:txBody>
                    <a:bodyPr/>
                    <a:lstStyle/>
                    <a:p>
                      <a:pPr algn="r"/>
                      <a:r>
                        <a:rPr lang="en-US" sz="2000" dirty="0"/>
                        <a:t>h</a:t>
                      </a:r>
                    </a:p>
                  </a:txBody>
                  <a:tcPr/>
                </a:tc>
                <a:tc>
                  <a:txBody>
                    <a:bodyPr/>
                    <a:lstStyle/>
                    <a:p>
                      <a:pPr algn="r"/>
                      <a:r>
                        <a:rPr lang="en-US" sz="2000" dirty="0"/>
                        <a:t>….</a:t>
                      </a:r>
                    </a:p>
                  </a:txBody>
                  <a:tcPr/>
                </a:tc>
                <a:tc>
                  <a:txBody>
                    <a:bodyPr/>
                    <a:lstStyle/>
                    <a:p>
                      <a:pPr algn="r"/>
                      <a:r>
                        <a:rPr lang="en-US" sz="2000" dirty="0"/>
                        <a:t>t</a:t>
                      </a:r>
                    </a:p>
                  </a:txBody>
                  <a:tcPr/>
                </a:tc>
                <a:tc>
                  <a:txBody>
                    <a:bodyPr/>
                    <a:lstStyle/>
                    <a:p>
                      <a:pPr algn="r"/>
                      <a:r>
                        <a:rPr lang="en-US" sz="2000" dirty="0"/>
                        <a:t>-</a:t>
                      </a:r>
                    </a:p>
                  </a:txBody>
                  <a:tcPr/>
                </a:tc>
                <a:tc>
                  <a:txBody>
                    <a:bodyPr/>
                    <a:lstStyle/>
                    <a:p>
                      <a:pPr algn="r"/>
                      <a:r>
                        <a:rPr lang="en-US" sz="2000" dirty="0"/>
                        <a:t>5</a:t>
                      </a:r>
                    </a:p>
                  </a:txBody>
                  <a:tcPr/>
                </a:tc>
                <a:tc>
                  <a:txBody>
                    <a:bodyPr/>
                    <a:lstStyle/>
                    <a:p>
                      <a:pPr algn="r"/>
                      <a:r>
                        <a:rPr lang="en-US" sz="2000" dirty="0"/>
                        <a:t>…..</a:t>
                      </a:r>
                    </a:p>
                  </a:txBody>
                  <a:tcPr/>
                </a:tc>
                <a:extLst>
                  <a:ext uri="{0D108BD9-81ED-4DB2-BD59-A6C34878D82A}">
                    <a16:rowId xmlns:a16="http://schemas.microsoft.com/office/drawing/2014/main" val="788765580"/>
                  </a:ext>
                </a:extLst>
              </a:tr>
              <a:tr h="380469">
                <a:tc>
                  <a:txBody>
                    <a:bodyPr/>
                    <a:lstStyle/>
                    <a:p>
                      <a:pPr algn="r"/>
                      <a:r>
                        <a:rPr lang="en-US" sz="2000" dirty="0" err="1"/>
                        <a:t>i</a:t>
                      </a:r>
                      <a:endParaRPr lang="en-US" sz="2000" dirty="0"/>
                    </a:p>
                  </a:txBody>
                  <a:tcPr/>
                </a:tc>
                <a:tc>
                  <a:txBody>
                    <a:bodyPr/>
                    <a:lstStyle/>
                    <a:p>
                      <a:pPr algn="r"/>
                      <a:r>
                        <a:rPr lang="en-US" sz="2000" dirty="0"/>
                        <a:t>..</a:t>
                      </a:r>
                    </a:p>
                  </a:txBody>
                  <a:tcPr/>
                </a:tc>
                <a:tc>
                  <a:txBody>
                    <a:bodyPr/>
                    <a:lstStyle/>
                    <a:p>
                      <a:pPr algn="r"/>
                      <a:r>
                        <a:rPr lang="en-US" sz="2000" dirty="0"/>
                        <a:t>u</a:t>
                      </a:r>
                    </a:p>
                  </a:txBody>
                  <a:tcPr/>
                </a:tc>
                <a:tc>
                  <a:txBody>
                    <a:bodyPr/>
                    <a:lstStyle/>
                    <a:p>
                      <a:pPr algn="r"/>
                      <a:r>
                        <a:rPr lang="en-US" sz="2000" dirty="0"/>
                        <a:t>..-</a:t>
                      </a:r>
                    </a:p>
                  </a:txBody>
                  <a:tcPr/>
                </a:tc>
                <a:tc>
                  <a:txBody>
                    <a:bodyPr/>
                    <a:lstStyle/>
                    <a:p>
                      <a:pPr algn="r"/>
                      <a:r>
                        <a:rPr lang="en-US" sz="2000" dirty="0"/>
                        <a:t>6</a:t>
                      </a:r>
                    </a:p>
                  </a:txBody>
                  <a:tcPr/>
                </a:tc>
                <a:tc>
                  <a:txBody>
                    <a:bodyPr/>
                    <a:lstStyle/>
                    <a:p>
                      <a:pPr algn="r"/>
                      <a:r>
                        <a:rPr lang="en-US" sz="2000" dirty="0"/>
                        <a:t>-....</a:t>
                      </a:r>
                    </a:p>
                  </a:txBody>
                  <a:tcPr/>
                </a:tc>
                <a:extLst>
                  <a:ext uri="{0D108BD9-81ED-4DB2-BD59-A6C34878D82A}">
                    <a16:rowId xmlns:a16="http://schemas.microsoft.com/office/drawing/2014/main" val="3850579968"/>
                  </a:ext>
                </a:extLst>
              </a:tr>
              <a:tr h="380469">
                <a:tc>
                  <a:txBody>
                    <a:bodyPr/>
                    <a:lstStyle/>
                    <a:p>
                      <a:pPr algn="r"/>
                      <a:r>
                        <a:rPr lang="en-US" sz="2000" dirty="0"/>
                        <a:t>j</a:t>
                      </a:r>
                    </a:p>
                  </a:txBody>
                  <a:tcPr/>
                </a:tc>
                <a:tc>
                  <a:txBody>
                    <a:bodyPr/>
                    <a:lstStyle/>
                    <a:p>
                      <a:pPr algn="r"/>
                      <a:r>
                        <a:rPr lang="en-US" sz="2000" dirty="0"/>
                        <a:t>.---</a:t>
                      </a:r>
                    </a:p>
                  </a:txBody>
                  <a:tcPr/>
                </a:tc>
                <a:tc>
                  <a:txBody>
                    <a:bodyPr/>
                    <a:lstStyle/>
                    <a:p>
                      <a:pPr algn="r"/>
                      <a:r>
                        <a:rPr lang="en-US" sz="2000" dirty="0"/>
                        <a:t>v</a:t>
                      </a:r>
                    </a:p>
                  </a:txBody>
                  <a:tcPr/>
                </a:tc>
                <a:tc>
                  <a:txBody>
                    <a:bodyPr/>
                    <a:lstStyle/>
                    <a:p>
                      <a:pPr algn="r"/>
                      <a:r>
                        <a:rPr lang="en-US" sz="2000" dirty="0"/>
                        <a:t>…-</a:t>
                      </a:r>
                    </a:p>
                  </a:txBody>
                  <a:tcPr/>
                </a:tc>
                <a:tc>
                  <a:txBody>
                    <a:bodyPr/>
                    <a:lstStyle/>
                    <a:p>
                      <a:pPr algn="r"/>
                      <a:r>
                        <a:rPr lang="en-US" sz="2000" dirty="0"/>
                        <a:t>7</a:t>
                      </a:r>
                    </a:p>
                  </a:txBody>
                  <a:tcPr/>
                </a:tc>
                <a:tc>
                  <a:txBody>
                    <a:bodyPr/>
                    <a:lstStyle/>
                    <a:p>
                      <a:pPr algn="r"/>
                      <a:r>
                        <a:rPr lang="en-US" sz="2000" dirty="0"/>
                        <a:t>--...</a:t>
                      </a:r>
                    </a:p>
                  </a:txBody>
                  <a:tcPr/>
                </a:tc>
                <a:extLst>
                  <a:ext uri="{0D108BD9-81ED-4DB2-BD59-A6C34878D82A}">
                    <a16:rowId xmlns:a16="http://schemas.microsoft.com/office/drawing/2014/main" val="3142043327"/>
                  </a:ext>
                </a:extLst>
              </a:tr>
              <a:tr h="380469">
                <a:tc>
                  <a:txBody>
                    <a:bodyPr/>
                    <a:lstStyle/>
                    <a:p>
                      <a:pPr algn="r"/>
                      <a:r>
                        <a:rPr lang="en-US" sz="2000" dirty="0"/>
                        <a:t>k</a:t>
                      </a:r>
                    </a:p>
                  </a:txBody>
                  <a:tcPr/>
                </a:tc>
                <a:tc>
                  <a:txBody>
                    <a:bodyPr/>
                    <a:lstStyle/>
                    <a:p>
                      <a:pPr algn="r"/>
                      <a:r>
                        <a:rPr lang="en-US" sz="2000" dirty="0"/>
                        <a:t>-.-</a:t>
                      </a:r>
                    </a:p>
                  </a:txBody>
                  <a:tcPr/>
                </a:tc>
                <a:tc>
                  <a:txBody>
                    <a:bodyPr/>
                    <a:lstStyle/>
                    <a:p>
                      <a:pPr algn="r"/>
                      <a:r>
                        <a:rPr lang="en-US" sz="2000" dirty="0"/>
                        <a:t>w</a:t>
                      </a:r>
                    </a:p>
                  </a:txBody>
                  <a:tcPr/>
                </a:tc>
                <a:tc>
                  <a:txBody>
                    <a:bodyPr/>
                    <a:lstStyle/>
                    <a:p>
                      <a:pPr algn="r"/>
                      <a:r>
                        <a:rPr lang="en-US" sz="2000" dirty="0"/>
                        <a:t>.--</a:t>
                      </a:r>
                    </a:p>
                  </a:txBody>
                  <a:tcPr/>
                </a:tc>
                <a:tc>
                  <a:txBody>
                    <a:bodyPr/>
                    <a:lstStyle/>
                    <a:p>
                      <a:pPr algn="r"/>
                      <a:r>
                        <a:rPr lang="en-US" sz="2000" dirty="0"/>
                        <a:t>8</a:t>
                      </a:r>
                    </a:p>
                  </a:txBody>
                  <a:tcPr/>
                </a:tc>
                <a:tc>
                  <a:txBody>
                    <a:bodyPr/>
                    <a:lstStyle/>
                    <a:p>
                      <a:pPr algn="r"/>
                      <a:r>
                        <a:rPr lang="en-US" sz="2000" dirty="0"/>
                        <a:t>---..</a:t>
                      </a:r>
                    </a:p>
                  </a:txBody>
                  <a:tcPr/>
                </a:tc>
                <a:extLst>
                  <a:ext uri="{0D108BD9-81ED-4DB2-BD59-A6C34878D82A}">
                    <a16:rowId xmlns:a16="http://schemas.microsoft.com/office/drawing/2014/main" val="564215616"/>
                  </a:ext>
                </a:extLst>
              </a:tr>
              <a:tr h="380469">
                <a:tc>
                  <a:txBody>
                    <a:bodyPr/>
                    <a:lstStyle/>
                    <a:p>
                      <a:pPr algn="r"/>
                      <a:r>
                        <a:rPr lang="en-US" sz="2000" dirty="0"/>
                        <a:t>l</a:t>
                      </a:r>
                    </a:p>
                  </a:txBody>
                  <a:tcPr/>
                </a:tc>
                <a:tc>
                  <a:txBody>
                    <a:bodyPr/>
                    <a:lstStyle/>
                    <a:p>
                      <a:pPr algn="r"/>
                      <a:r>
                        <a:rPr lang="en-US" sz="2000" dirty="0"/>
                        <a:t>.-..</a:t>
                      </a:r>
                    </a:p>
                  </a:txBody>
                  <a:tcPr/>
                </a:tc>
                <a:tc>
                  <a:txBody>
                    <a:bodyPr/>
                    <a:lstStyle/>
                    <a:p>
                      <a:pPr algn="r"/>
                      <a:r>
                        <a:rPr lang="en-US" sz="2000" dirty="0"/>
                        <a:t>x</a:t>
                      </a:r>
                    </a:p>
                  </a:txBody>
                  <a:tcPr/>
                </a:tc>
                <a:tc>
                  <a:txBody>
                    <a:bodyPr/>
                    <a:lstStyle/>
                    <a:p>
                      <a:pPr algn="r"/>
                      <a:r>
                        <a:rPr lang="en-US" sz="2000" dirty="0"/>
                        <a:t>-..-</a:t>
                      </a:r>
                    </a:p>
                  </a:txBody>
                  <a:tcPr/>
                </a:tc>
                <a:tc>
                  <a:txBody>
                    <a:bodyPr/>
                    <a:lstStyle/>
                    <a:p>
                      <a:pPr algn="r"/>
                      <a:r>
                        <a:rPr lang="en-US" sz="2000" dirty="0"/>
                        <a:t>9</a:t>
                      </a:r>
                    </a:p>
                  </a:txBody>
                  <a:tcPr/>
                </a:tc>
                <a:tc>
                  <a:txBody>
                    <a:bodyPr/>
                    <a:lstStyle/>
                    <a:p>
                      <a:pPr algn="r"/>
                      <a:r>
                        <a:rPr lang="en-US" sz="2000" dirty="0"/>
                        <a:t>----.</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240230001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00" y="2173367"/>
            <a:ext cx="3925760" cy="33304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863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9</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32022394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90</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 markings in ohms</a:t>
            </a:r>
          </a:p>
          <a:p>
            <a:pPr marL="285750" indent="-285750">
              <a:buFont typeface="Arial" panose="020B0604020202020204" pitchFamily="34" charset="0"/>
              <a:buChar char="•"/>
            </a:pPr>
            <a:r>
              <a:rPr lang="en-US" dirty="0"/>
              <a:t>Capacitor markings in </a:t>
            </a:r>
            <a:r>
              <a:rPr lang="en-US" dirty="0" err="1"/>
              <a:t>picoFarads</a:t>
            </a:r>
            <a:endParaRPr lang="en-US" dirty="0"/>
          </a:p>
          <a:p>
            <a:pPr marL="285750" indent="-285750">
              <a:buFont typeface="Arial" panose="020B0604020202020204" pitchFamily="34" charset="0"/>
              <a:buChar char="•"/>
            </a:pPr>
            <a:r>
              <a:rPr lang="en-US" dirty="0"/>
              <a:t>Inductor markings in </a:t>
            </a:r>
            <a:r>
              <a:rPr lang="en-US" dirty="0" err="1"/>
              <a:t>microHenries</a:t>
            </a:r>
            <a:endParaRPr lang="en-US" dirty="0"/>
          </a:p>
        </p:txBody>
      </p:sp>
    </p:spTree>
    <p:extLst>
      <p:ext uri="{BB962C8B-B14F-4D97-AF65-F5344CB8AC3E}">
        <p14:creationId xmlns:p14="http://schemas.microsoft.com/office/powerpoint/2010/main" val="28159000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91</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30400314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92</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661CF8-5091-4D40-961D-85341DF5611E}"/>
                  </a:ext>
                </a:extLst>
              </p:cNvPr>
              <p:cNvSpPr txBox="1"/>
              <p:nvPr/>
            </p:nvSpPr>
            <p:spPr>
              <a:xfrm>
                <a:off x="459442" y="1523698"/>
                <a:ext cx="6673639" cy="339001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𝜇</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𝑝𝑐</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𝜇</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den>
                    </m:f>
                  </m:oMath>
                </a14:m>
                <a:endParaRPr lang="en-US" sz="2000" b="0"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𝑔𝑐</m:t>
                            </m:r>
                          </m:sub>
                        </m:sSub>
                      </m:den>
                    </m:f>
                  </m:oMath>
                </a14:m>
                <a:endParaRPr lang="en-US" sz="2000" dirty="0"/>
              </a:p>
            </p:txBody>
          </p:sp>
        </mc:Choice>
        <mc:Fallback xmlns="">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459442" y="1523698"/>
                <a:ext cx="6673639" cy="3390018"/>
              </a:xfrm>
              <a:prstGeom prst="rect">
                <a:avLst/>
              </a:prstGeom>
              <a:blipFill>
                <a:blip r:embed="rId3"/>
                <a:stretch>
                  <a:fillRect l="-760" t="-375"/>
                </a:stretch>
              </a:blipFill>
            </p:spPr>
            <p:txBody>
              <a:bodyPr/>
              <a:lstStyle/>
              <a:p>
                <a:r>
                  <a:rPr lang="en-US">
                    <a:noFill/>
                  </a:rPr>
                  <a:t> </a:t>
                </a:r>
              </a:p>
            </p:txBody>
          </p:sp>
        </mc:Fallback>
      </mc:AlternateContent>
      <p:pic>
        <p:nvPicPr>
          <p:cNvPr id="1025" name="Picture 1" descr="Equivalent circuit of a vacuum-tube amplifier">
            <a:extLst>
              <a:ext uri="{FF2B5EF4-FFF2-40B4-BE49-F238E27FC236}">
                <a16:creationId xmlns:a16="http://schemas.microsoft.com/office/drawing/2014/main" id="{F03A190C-FF9A-A34E-9E87-990AF882A9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4891" y="1079398"/>
            <a:ext cx="2627108" cy="16968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EAEC7FAE-5460-1844-BC38-30ED6040A7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7942" y="3912416"/>
            <a:ext cx="2392158" cy="192458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EC52201E-1A10-D94F-B690-CA5AEC1161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2653274"/>
            <a:ext cx="3664189" cy="3751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0861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85529" y="971377"/>
            <a:ext cx="11633200" cy="5432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Measures timing characteristics and voltage characteristics</a:t>
            </a:r>
          </a:p>
          <a:p>
            <a:pPr marL="800100" lvl="1" indent="-342900">
              <a:buFont typeface="Arial" panose="020B0604020202020204" pitchFamily="34" charset="0"/>
              <a:buChar char="•"/>
            </a:pPr>
            <a:r>
              <a:rPr lang="en-US" dirty="0"/>
              <a:t>Frequency and period </a:t>
            </a:r>
          </a:p>
          <a:p>
            <a:pPr marL="800100" lvl="1" indent="-342900">
              <a:buFont typeface="Arial" panose="020B0604020202020204" pitchFamily="34" charset="0"/>
              <a:buChar char="•"/>
            </a:pPr>
            <a:r>
              <a:rPr lang="en-US" dirty="0"/>
              <a:t>Duty cycle </a:t>
            </a:r>
          </a:p>
          <a:p>
            <a:pPr marL="800100" lvl="1" indent="-342900">
              <a:buFont typeface="Arial" panose="020B0604020202020204" pitchFamily="34" charset="0"/>
              <a:buChar char="•"/>
            </a:pPr>
            <a:r>
              <a:rPr lang="en-US" dirty="0"/>
              <a:t>Rise and fall time</a:t>
            </a:r>
          </a:p>
          <a:p>
            <a:pPr marL="800100" lvl="1" indent="-342900">
              <a:buFont typeface="Arial" panose="020B0604020202020204" pitchFamily="34" charset="0"/>
              <a:buChar char="•"/>
            </a:pPr>
            <a:r>
              <a:rPr lang="en-US" dirty="0"/>
              <a:t>Amplitude </a:t>
            </a:r>
          </a:p>
          <a:p>
            <a:pPr marL="800100" lvl="1" indent="-342900">
              <a:buFont typeface="Arial" panose="020B0604020202020204" pitchFamily="34" charset="0"/>
              <a:buChar char="•"/>
            </a:pPr>
            <a:r>
              <a:rPr lang="en-US" dirty="0"/>
              <a:t>Maximum and minimum voltages </a:t>
            </a:r>
          </a:p>
          <a:p>
            <a:pPr marL="800100" lvl="1" indent="-342900">
              <a:buFont typeface="Arial" panose="020B0604020202020204" pitchFamily="34" charset="0"/>
              <a:buChar char="•"/>
            </a:pPr>
            <a:r>
              <a:rPr lang="en-US" dirty="0"/>
              <a:t>Mean and average voltages</a:t>
            </a:r>
          </a:p>
          <a:p>
            <a:pPr marL="342900" indent="-342900">
              <a:buFont typeface="Arial" panose="020B0604020202020204" pitchFamily="34" charset="0"/>
              <a:buChar char="•"/>
            </a:pPr>
            <a:r>
              <a:rPr lang="en-US" sz="2000" dirty="0"/>
              <a:t>Specs</a:t>
            </a:r>
          </a:p>
          <a:p>
            <a:pPr marL="800100" lvl="1" indent="-342900">
              <a:buFont typeface="Arial" panose="020B0604020202020204" pitchFamily="34" charset="0"/>
              <a:buChar char="•"/>
            </a:pPr>
            <a:r>
              <a:rPr lang="en-US" dirty="0"/>
              <a:t>Bandwidth – Oscilloscopes have limits as to how fast they can see a signal change. The bandwidth of a scope specifies the range of frequencies it can reliably measure.</a:t>
            </a:r>
          </a:p>
          <a:p>
            <a:pPr marL="800100" lvl="1" indent="-342900">
              <a:buFont typeface="Arial" panose="020B0604020202020204" pitchFamily="34" charset="0"/>
              <a:buChar char="•"/>
            </a:pPr>
            <a:r>
              <a:rPr lang="en-US" dirty="0"/>
              <a:t>Digital vs. Analog  </a:t>
            </a:r>
          </a:p>
          <a:p>
            <a:pPr marL="800100" lvl="1" indent="-342900">
              <a:buFont typeface="Arial" panose="020B0604020202020204" pitchFamily="34" charset="0"/>
              <a:buChar char="•"/>
            </a:pPr>
            <a:r>
              <a:rPr lang="en-US" dirty="0"/>
              <a:t>Number channels</a:t>
            </a:r>
          </a:p>
          <a:p>
            <a:pPr marL="800100" lvl="1" indent="-342900">
              <a:buFont typeface="Arial" panose="020B0604020202020204" pitchFamily="34" charset="0"/>
              <a:buChar char="•"/>
            </a:pPr>
            <a:r>
              <a:rPr lang="en-US" dirty="0"/>
              <a:t>Sampling rate</a:t>
            </a:r>
          </a:p>
          <a:p>
            <a:pPr marL="800100" lvl="1" indent="-342900">
              <a:buFont typeface="Arial" panose="020B0604020202020204" pitchFamily="34" charset="0"/>
              <a:buChar char="•"/>
            </a:pPr>
            <a:r>
              <a:rPr lang="en-US" dirty="0"/>
              <a:t>Rise time - Fastest rising pulse it can measure. Rise time = .35 / BW</a:t>
            </a:r>
          </a:p>
          <a:p>
            <a:pPr marL="800100" lvl="1" indent="-342900">
              <a:buFont typeface="Arial" panose="020B0604020202020204" pitchFamily="34" charset="0"/>
              <a:buChar char="•"/>
            </a:pPr>
            <a:r>
              <a:rPr lang="en-US" dirty="0"/>
              <a:t>Max input</a:t>
            </a:r>
          </a:p>
          <a:p>
            <a:pPr marL="800100" lvl="1" indent="-342900">
              <a:buFont typeface="Arial" panose="020B0604020202020204" pitchFamily="34" charset="0"/>
              <a:buChar char="•"/>
            </a:pPr>
            <a:r>
              <a:rPr lang="en-US" dirty="0"/>
              <a:t>Resolution</a:t>
            </a:r>
          </a:p>
          <a:p>
            <a:pPr marL="800100" lvl="1" indent="-342900">
              <a:buFont typeface="Arial" panose="020B0604020202020204" pitchFamily="34" charset="0"/>
              <a:buChar char="•"/>
            </a:pPr>
            <a:r>
              <a:rPr lang="en-US" dirty="0"/>
              <a:t>Vertical sensitivity</a:t>
            </a:r>
          </a:p>
          <a:p>
            <a:pPr marL="800100" lvl="1" indent="-342900">
              <a:buFont typeface="Arial" panose="020B0604020202020204" pitchFamily="34" charset="0"/>
              <a:buChar char="•"/>
            </a:pPr>
            <a:r>
              <a:rPr lang="en-US" dirty="0"/>
              <a:t>Time base</a:t>
            </a:r>
          </a:p>
          <a:p>
            <a:pPr marL="800100" lvl="1" indent="-342900">
              <a:buFont typeface="Arial" panose="020B0604020202020204" pitchFamily="34" charset="0"/>
              <a:buChar char="•"/>
            </a:pPr>
            <a:r>
              <a:rPr lang="en-US" dirty="0"/>
              <a:t>Input impedance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p:spTree>
    <p:extLst>
      <p:ext uri="{BB962C8B-B14F-4D97-AF65-F5344CB8AC3E}">
        <p14:creationId xmlns:p14="http://schemas.microsoft.com/office/powerpoint/2010/main" val="40406496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85529" y="1105997"/>
            <a:ext cx="11633200" cy="5432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Subsystems</a:t>
            </a:r>
          </a:p>
          <a:p>
            <a:pPr marL="800100" lvl="1" indent="-342900">
              <a:buFont typeface="Arial" panose="020B0604020202020204" pitchFamily="34" charset="0"/>
              <a:buChar char="•"/>
            </a:pPr>
            <a:r>
              <a:rPr lang="en-US" sz="2000" dirty="0"/>
              <a:t>Display</a:t>
            </a:r>
          </a:p>
          <a:p>
            <a:pPr marL="800100" lvl="1" indent="-342900">
              <a:buFont typeface="Arial" panose="020B0604020202020204" pitchFamily="34" charset="0"/>
              <a:buChar char="•"/>
            </a:pPr>
            <a:r>
              <a:rPr lang="en-US" sz="2000" dirty="0"/>
              <a:t>Horizontal</a:t>
            </a:r>
          </a:p>
          <a:p>
            <a:pPr marL="800100" lvl="1" indent="-342900">
              <a:buFont typeface="Arial" panose="020B0604020202020204" pitchFamily="34" charset="0"/>
              <a:buChar char="•"/>
            </a:pPr>
            <a:r>
              <a:rPr lang="en-US" sz="2000" dirty="0"/>
              <a:t>Vertical</a:t>
            </a:r>
          </a:p>
          <a:p>
            <a:pPr marL="800100" lvl="1" indent="-342900">
              <a:buFont typeface="Arial" panose="020B0604020202020204" pitchFamily="34" charset="0"/>
              <a:buChar char="•"/>
            </a:pPr>
            <a:r>
              <a:rPr lang="en-US" sz="2000" dirty="0"/>
              <a:t>Trigger</a:t>
            </a:r>
          </a:p>
          <a:p>
            <a:pPr marL="800100" lvl="1" indent="-342900">
              <a:buFont typeface="Arial" panose="020B0604020202020204" pitchFamily="34" charset="0"/>
              <a:buChar char="•"/>
            </a:pPr>
            <a:r>
              <a:rPr lang="en-US" sz="2000" dirty="0"/>
              <a:t>Inputs</a:t>
            </a:r>
          </a:p>
          <a:p>
            <a:pPr marL="800100" lvl="1" indent="-34290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Trigger tells the scope what parts of the signal to start measuring.  Consists of a level knob and a set of buttons to select the source and type of the trigger. </a:t>
            </a:r>
          </a:p>
          <a:p>
            <a:pPr marL="285750" indent="-285750">
              <a:buFont typeface="Arial" panose="020B0604020202020204" pitchFamily="34" charset="0"/>
              <a:buChar char="•"/>
            </a:pPr>
            <a:r>
              <a:rPr lang="en-US" sz="2000" dirty="0"/>
              <a:t>Trigger types:</a:t>
            </a:r>
          </a:p>
          <a:p>
            <a:pPr marL="742950" lvl="1" indent="-285750">
              <a:buFont typeface="Arial" panose="020B0604020202020204" pitchFamily="34" charset="0"/>
              <a:buChar char="•"/>
            </a:pPr>
            <a:r>
              <a:rPr lang="en-US" sz="2000" dirty="0"/>
              <a:t>An edge trigger will cause the scope to start measuring when the signal voltage passes a certain level. An edge trigger can be set to catch on a rising or falling edge (or both).</a:t>
            </a:r>
          </a:p>
          <a:p>
            <a:pPr marL="742950" lvl="1" indent="-285750">
              <a:buFont typeface="Arial" panose="020B0604020202020204" pitchFamily="34" charset="0"/>
              <a:buChar char="•"/>
            </a:pPr>
            <a:r>
              <a:rPr lang="en-US" sz="2000" dirty="0"/>
              <a:t>A pulse trigger tells the scope to start measuring on a specified “pulse” of voltage. You can specify the duration and direction of the pulse. For example, it can be a tiny blip of 0V -&gt; 5V -&gt; 0V, or it can be a seconds-long dip from 5V to 0V, back to 5V.</a:t>
            </a:r>
          </a:p>
          <a:p>
            <a:pPr marL="742950" lvl="1" indent="-285750">
              <a:buFont typeface="Arial" panose="020B0604020202020204" pitchFamily="34" charset="0"/>
              <a:buChar char="•"/>
            </a:pPr>
            <a:r>
              <a:rPr lang="en-US" sz="2000" dirty="0"/>
              <a:t>A slope trigger will cause the scope to start based on a positive or negative slope over a specified amount of time.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94</a:t>
            </a:fld>
            <a:endParaRPr lang="en-US"/>
          </a:p>
        </p:txBody>
      </p:sp>
      <p:pic>
        <p:nvPicPr>
          <p:cNvPr id="6" name="Picture 5" descr="cope screen example">
            <a:extLst>
              <a:ext uri="{FF2B5EF4-FFF2-40B4-BE49-F238E27FC236}">
                <a16:creationId xmlns:a16="http://schemas.microsoft.com/office/drawing/2014/main" id="{14FDEE8A-6A4C-E749-997E-50FF8B24754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32064" y="319088"/>
            <a:ext cx="3874407" cy="2754709"/>
          </a:xfrm>
          <a:prstGeom prst="rect">
            <a:avLst/>
          </a:prstGeom>
          <a:noFill/>
          <a:ln>
            <a:noFill/>
          </a:ln>
        </p:spPr>
      </p:pic>
    </p:spTree>
    <p:extLst>
      <p:ext uri="{BB962C8B-B14F-4D97-AF65-F5344CB8AC3E}">
        <p14:creationId xmlns:p14="http://schemas.microsoft.com/office/powerpoint/2010/main" val="26098219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97330" y="1125047"/>
            <a:ext cx="11130171" cy="57329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Probes</a:t>
            </a:r>
          </a:p>
          <a:p>
            <a:pPr marL="800100" lvl="1" indent="-342900">
              <a:buFont typeface="Arial" panose="020B0604020202020204" pitchFamily="34" charset="0"/>
              <a:buChar char="•"/>
            </a:pPr>
            <a:r>
              <a:rPr lang="en-US" sz="2000" dirty="0"/>
              <a:t>Passive probes are  included with most scopes. Most passive probes are </a:t>
            </a:r>
            <a:r>
              <a:rPr lang="en-US" sz="2000" b="1" dirty="0"/>
              <a:t>attenuated</a:t>
            </a:r>
            <a:r>
              <a:rPr lang="en-US" sz="2000" dirty="0"/>
              <a:t>. Attenuating probes have a large resistance intentionally built-in and shunted by a small capacitor to minimize the effect that a long cable might have on loading the circuit. </a:t>
            </a:r>
          </a:p>
          <a:p>
            <a:pPr marL="800100" lvl="1" indent="-342900">
              <a:buFont typeface="Arial" panose="020B0604020202020204" pitchFamily="34" charset="0"/>
              <a:buChar char="•"/>
            </a:pPr>
            <a:r>
              <a:rPr lang="en-US" sz="2000" dirty="0"/>
              <a:t>Most probes have a 9MΩ resistor for attenuating, which, when combined with a standard 1MΩ input impedance on a scope, creates a 1/10 voltage divider. These probes are commonly called 10X attenuated probes. Many probes include a switch to select between 10X and 1X (no attenuation).</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95</a:t>
            </a:fld>
            <a:endParaRPr lang="en-US"/>
          </a:p>
        </p:txBody>
      </p:sp>
      <p:pic>
        <p:nvPicPr>
          <p:cNvPr id="3076" name="Picture 4">
            <a:extLst>
              <a:ext uri="{FF2B5EF4-FFF2-40B4-BE49-F238E27FC236}">
                <a16:creationId xmlns:a16="http://schemas.microsoft.com/office/drawing/2014/main" id="{F5E3E723-0F84-B14E-9B69-EAD2B9665A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3400" y="3914999"/>
            <a:ext cx="5044440" cy="2150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8370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a:p>
        </p:txBody>
      </p:sp>
    </p:spTree>
    <p:extLst>
      <p:ext uri="{BB962C8B-B14F-4D97-AF65-F5344CB8AC3E}">
        <p14:creationId xmlns:p14="http://schemas.microsoft.com/office/powerpoint/2010/main" val="36690736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9164</TotalTime>
  <Words>8021</Words>
  <Application>Microsoft Macintosh PowerPoint</Application>
  <PresentationFormat>Widescreen</PresentationFormat>
  <Paragraphs>1788</Paragraphs>
  <Slides>96</Slides>
  <Notes>69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96</vt:i4>
      </vt:variant>
    </vt:vector>
  </HeadingPairs>
  <TitlesOfParts>
    <vt:vector size="103"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Antenna aperture</vt:lpstr>
      <vt:lpstr>Radiation loss and antenna aperture</vt:lpstr>
      <vt:lpstr>PowerPoint Presentation</vt:lpstr>
      <vt:lpstr>PowerPoint Presentation</vt:lpstr>
      <vt:lpstr>Another antenna model</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PowerPoint Presentation</vt:lpstr>
      <vt:lpstr>PowerPoint Presentation</vt:lpstr>
      <vt:lpstr>PowerPoint Presentation</vt:lpstr>
      <vt:lpstr>Impedance matching</vt:lpstr>
      <vt:lpstr>PowerPoint Presentation</vt:lpstr>
      <vt:lpstr>PowerPoint Presentation</vt:lpstr>
      <vt:lpstr>Some filter transfer functions</vt:lpstr>
      <vt:lpstr>Feedback networks for oscillators</vt:lpstr>
      <vt:lpstr>PowerPoint Presentation</vt:lpstr>
      <vt:lpstr>PowerPoint Presentation</vt:lpstr>
      <vt:lpstr>PowerPoint Presentation</vt:lpstr>
      <vt:lpstr>PowerPoint Presentation</vt:lpstr>
      <vt:lpstr>Miscellaneous op amps</vt:lpstr>
      <vt:lpstr>358 op amp</vt:lpstr>
      <vt:lpstr>Op integrators and differentiators and differential amp</vt:lpstr>
      <vt:lpstr>Real 358 based ops</vt:lpstr>
      <vt:lpstr>PowerPoint Presentation</vt:lpstr>
      <vt:lpstr>PowerPoint Presentation</vt:lpstr>
      <vt:lpstr>PLL</vt:lpstr>
      <vt:lpstr>PLL FM detector</vt:lpstr>
      <vt:lpstr>PowerPoint Presentation</vt:lpstr>
      <vt:lpstr>RF Amp</vt:lpstr>
      <vt:lpstr>PowerPoint Presentation</vt:lpstr>
      <vt:lpstr>PowerPoint Presentation</vt:lpstr>
      <vt:lpstr>PowerPoint Presentation</vt:lpstr>
      <vt:lpstr>More Oscillators</vt:lpstr>
      <vt:lpstr>More Oscillators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Morse</vt:lpstr>
      <vt:lpstr>PowerPoint Presentation</vt:lpstr>
      <vt:lpstr>Color codes</vt:lpstr>
      <vt:lpstr>Component data</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1200</cp:revision>
  <dcterms:created xsi:type="dcterms:W3CDTF">2021-07-06T18:24:07Z</dcterms:created>
  <dcterms:modified xsi:type="dcterms:W3CDTF">2022-04-02T00:28:24Z</dcterms:modified>
</cp:coreProperties>
</file>